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92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0B5F9"/>
    <a:srgbClr val="2C65D8"/>
    <a:srgbClr val="00A1A7"/>
    <a:srgbClr val="AEE8E1"/>
    <a:srgbClr val="78E9B0"/>
    <a:srgbClr val="5FCAAA"/>
    <a:srgbClr val="6AE191"/>
    <a:srgbClr val="24242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721"/>
    <p:restoredTop sz="94654"/>
  </p:normalViewPr>
  <p:slideViewPr>
    <p:cSldViewPr snapToGrid="0">
      <p:cViewPr varScale="1">
        <p:scale>
          <a:sx n="82" d="100"/>
          <a:sy n="82" d="100"/>
        </p:scale>
        <p:origin x="504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74345BF-F83F-4795-8B8E-9ACB78F3CFC8}" type="datetimeFigureOut">
              <a:rPr lang="en-US" smtClean="0"/>
              <a:t>10/21/2020</a:t>
            </a:fld>
            <a:endParaRPr lang="en-U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CE21512-734E-424D-A364-9195D15E49A8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54964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CE21512-734E-424D-A364-9195D15E49A8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37727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:a16="http://schemas.microsoft.com/office/drawing/2014/main" id="{E3B1C312-6E7E-4C15-94C8-3085CF787040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275E401A-E3FE-4ECD-BBDF-6878F059CADE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/>
          <a:lstStyle>
            <a:lvl1pPr>
              <a:defRPr sz="1600">
                <a:latin typeface="Lato" panose="020F0502020204030203" pitchFamily="34" charset="0"/>
              </a:defRPr>
            </a:lvl1pPr>
          </a:lstStyle>
          <a:p>
            <a:endParaRPr lang="en-ID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0534907-BD95-4931-BEB8-4D32FE92EB1F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8675484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9">
            <a:extLst>
              <a:ext uri="{FF2B5EF4-FFF2-40B4-BE49-F238E27FC236}">
                <a16:creationId xmlns:a16="http://schemas.microsoft.com/office/drawing/2014/main" id="{D7F59531-029C-403A-9324-131285F9C3E3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410270" y="2219678"/>
            <a:ext cx="2629467" cy="2418644"/>
          </a:xfrm>
          <a:prstGeom prst="rect">
            <a:avLst/>
          </a:prstGeom>
        </p:spPr>
        <p:txBody>
          <a:bodyPr/>
          <a:lstStyle>
            <a:lvl1pPr>
              <a:defRPr sz="1600">
                <a:latin typeface="Lato" panose="020F0502020204030203" pitchFamily="34" charset="0"/>
              </a:defRPr>
            </a:lvl1pPr>
          </a:lstStyle>
          <a:p>
            <a:endParaRPr lang="en-ID"/>
          </a:p>
        </p:txBody>
      </p:sp>
      <p:sp>
        <p:nvSpPr>
          <p:cNvPr id="5" name="Picture Placeholder 9">
            <a:extLst>
              <a:ext uri="{FF2B5EF4-FFF2-40B4-BE49-F238E27FC236}">
                <a16:creationId xmlns:a16="http://schemas.microsoft.com/office/drawing/2014/main" id="{5EBC7237-854A-41C3-BA40-EA012FFFA2E2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8152263" y="2219678"/>
            <a:ext cx="2629467" cy="2418644"/>
          </a:xfrm>
          <a:prstGeom prst="rect">
            <a:avLst/>
          </a:prstGeom>
        </p:spPr>
        <p:txBody>
          <a:bodyPr/>
          <a:lstStyle>
            <a:lvl1pPr>
              <a:defRPr sz="1600">
                <a:latin typeface="Lato" panose="020F0502020204030203" pitchFamily="34" charset="0"/>
              </a:defRPr>
            </a:lvl1pPr>
          </a:lstStyle>
          <a:p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1489758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9">
            <a:extLst>
              <a:ext uri="{FF2B5EF4-FFF2-40B4-BE49-F238E27FC236}">
                <a16:creationId xmlns:a16="http://schemas.microsoft.com/office/drawing/2014/main" id="{B538CF8F-4D6F-4706-9A0D-D84727BAD68C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410270" y="2219678"/>
            <a:ext cx="2629467" cy="2418644"/>
          </a:xfrm>
          <a:prstGeom prst="rect">
            <a:avLst/>
          </a:prstGeom>
        </p:spPr>
        <p:txBody>
          <a:bodyPr/>
          <a:lstStyle>
            <a:lvl1pPr>
              <a:defRPr sz="1600">
                <a:latin typeface="Lato" panose="020F0502020204030203" pitchFamily="34" charset="0"/>
              </a:defRPr>
            </a:lvl1pPr>
          </a:lstStyle>
          <a:p>
            <a:endParaRPr lang="en-ID"/>
          </a:p>
        </p:txBody>
      </p:sp>
      <p:sp>
        <p:nvSpPr>
          <p:cNvPr id="5" name="Picture Placeholder 9">
            <a:extLst>
              <a:ext uri="{FF2B5EF4-FFF2-40B4-BE49-F238E27FC236}">
                <a16:creationId xmlns:a16="http://schemas.microsoft.com/office/drawing/2014/main" id="{5BC8447A-73AF-450C-9AF2-C41ECDCD602B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8152263" y="2219678"/>
            <a:ext cx="2629467" cy="2418644"/>
          </a:xfrm>
          <a:prstGeom prst="rect">
            <a:avLst/>
          </a:prstGeom>
        </p:spPr>
        <p:txBody>
          <a:bodyPr/>
          <a:lstStyle>
            <a:lvl1pPr>
              <a:defRPr sz="1600">
                <a:latin typeface="Lato" panose="020F0502020204030203" pitchFamily="34" charset="0"/>
              </a:defRPr>
            </a:lvl1pPr>
          </a:lstStyle>
          <a:p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77087008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9">
            <a:extLst>
              <a:ext uri="{FF2B5EF4-FFF2-40B4-BE49-F238E27FC236}">
                <a16:creationId xmlns:a16="http://schemas.microsoft.com/office/drawing/2014/main" id="{82C08CE0-9892-46D9-8A88-5D779A6C88F5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2192000" cy="3802743"/>
          </a:xfrm>
          <a:prstGeom prst="rect">
            <a:avLst/>
          </a:prstGeom>
        </p:spPr>
        <p:txBody>
          <a:bodyPr/>
          <a:lstStyle>
            <a:lvl1pPr>
              <a:defRPr sz="1600">
                <a:latin typeface="Lato" panose="020F0502020204030203" pitchFamily="34" charset="0"/>
              </a:defRPr>
            </a:lvl1pPr>
          </a:lstStyle>
          <a:p>
            <a:endParaRPr lang="en-ID"/>
          </a:p>
        </p:txBody>
      </p:sp>
      <p:sp>
        <p:nvSpPr>
          <p:cNvPr id="7" name="Picture Placeholder 9">
            <a:extLst>
              <a:ext uri="{FF2B5EF4-FFF2-40B4-BE49-F238E27FC236}">
                <a16:creationId xmlns:a16="http://schemas.microsoft.com/office/drawing/2014/main" id="{CBAB35D4-8BCA-48BE-9973-25DF69625253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7972879" y="2754993"/>
            <a:ext cx="2971800" cy="3581400"/>
          </a:xfrm>
          <a:prstGeom prst="rect">
            <a:avLst/>
          </a:prstGeom>
        </p:spPr>
        <p:txBody>
          <a:bodyPr/>
          <a:lstStyle>
            <a:lvl1pPr>
              <a:defRPr sz="1600">
                <a:latin typeface="Lato" panose="020F0502020204030203" pitchFamily="34" charset="0"/>
              </a:defRPr>
            </a:lvl1pPr>
          </a:lstStyle>
          <a:p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75477886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9">
            <a:extLst>
              <a:ext uri="{FF2B5EF4-FFF2-40B4-BE49-F238E27FC236}">
                <a16:creationId xmlns:a16="http://schemas.microsoft.com/office/drawing/2014/main" id="{ECDA8ACD-B05C-4ACB-8FF7-7F6187688934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2065564" y="698082"/>
            <a:ext cx="2825750" cy="2730918"/>
          </a:xfrm>
          <a:prstGeom prst="rect">
            <a:avLst/>
          </a:prstGeom>
        </p:spPr>
        <p:txBody>
          <a:bodyPr/>
          <a:lstStyle>
            <a:lvl1pPr>
              <a:defRPr sz="1600">
                <a:latin typeface="Lato" panose="020F0502020204030203" pitchFamily="34" charset="0"/>
              </a:defRPr>
            </a:lvl1pPr>
          </a:lstStyle>
          <a:p>
            <a:endParaRPr lang="en-ID"/>
          </a:p>
        </p:txBody>
      </p:sp>
      <p:sp>
        <p:nvSpPr>
          <p:cNvPr id="4" name="Picture Placeholder 9">
            <a:extLst>
              <a:ext uri="{FF2B5EF4-FFF2-40B4-BE49-F238E27FC236}">
                <a16:creationId xmlns:a16="http://schemas.microsoft.com/office/drawing/2014/main" id="{4E235171-5704-4E09-9087-D81756C9F344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4891314" y="3429000"/>
            <a:ext cx="2825750" cy="2730918"/>
          </a:xfrm>
          <a:prstGeom prst="rect">
            <a:avLst/>
          </a:prstGeom>
        </p:spPr>
        <p:txBody>
          <a:bodyPr/>
          <a:lstStyle>
            <a:lvl1pPr>
              <a:defRPr sz="1600">
                <a:latin typeface="Lato" panose="020F0502020204030203" pitchFamily="34" charset="0"/>
              </a:defRPr>
            </a:lvl1pPr>
          </a:lstStyle>
          <a:p>
            <a:endParaRPr lang="en-ID"/>
          </a:p>
        </p:txBody>
      </p:sp>
      <p:sp>
        <p:nvSpPr>
          <p:cNvPr id="5" name="Picture Placeholder 9">
            <a:extLst>
              <a:ext uri="{FF2B5EF4-FFF2-40B4-BE49-F238E27FC236}">
                <a16:creationId xmlns:a16="http://schemas.microsoft.com/office/drawing/2014/main" id="{1A113F57-9F8A-4AC8-AA0C-39BBC769F6D4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7717064" y="698082"/>
            <a:ext cx="2825750" cy="2730918"/>
          </a:xfrm>
          <a:prstGeom prst="rect">
            <a:avLst/>
          </a:prstGeom>
        </p:spPr>
        <p:txBody>
          <a:bodyPr/>
          <a:lstStyle>
            <a:lvl1pPr>
              <a:defRPr sz="1600">
                <a:latin typeface="Lato" panose="020F0502020204030203" pitchFamily="34" charset="0"/>
              </a:defRPr>
            </a:lvl1pPr>
          </a:lstStyle>
          <a:p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58434974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9">
            <a:extLst>
              <a:ext uri="{FF2B5EF4-FFF2-40B4-BE49-F238E27FC236}">
                <a16:creationId xmlns:a16="http://schemas.microsoft.com/office/drawing/2014/main" id="{4652ED06-FCCF-4B6A-8075-77C2053A771B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1506006" y="823300"/>
            <a:ext cx="2825750" cy="5211399"/>
          </a:xfrm>
          <a:prstGeom prst="rect">
            <a:avLst/>
          </a:prstGeom>
        </p:spPr>
        <p:txBody>
          <a:bodyPr/>
          <a:lstStyle>
            <a:lvl1pPr>
              <a:defRPr sz="1600">
                <a:latin typeface="Lato" panose="020F0502020204030203" pitchFamily="34" charset="0"/>
              </a:defRPr>
            </a:lvl1pPr>
          </a:lstStyle>
          <a:p>
            <a:endParaRPr lang="en-ID"/>
          </a:p>
        </p:txBody>
      </p:sp>
      <p:sp>
        <p:nvSpPr>
          <p:cNvPr id="4" name="Picture Placeholder 9">
            <a:extLst>
              <a:ext uri="{FF2B5EF4-FFF2-40B4-BE49-F238E27FC236}">
                <a16:creationId xmlns:a16="http://schemas.microsoft.com/office/drawing/2014/main" id="{60AE1DA9-3E68-4E88-B528-9EA9BE51ACA4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7860246" y="823300"/>
            <a:ext cx="2825750" cy="5211399"/>
          </a:xfrm>
          <a:prstGeom prst="rect">
            <a:avLst/>
          </a:prstGeom>
        </p:spPr>
        <p:txBody>
          <a:bodyPr/>
          <a:lstStyle>
            <a:lvl1pPr>
              <a:defRPr sz="1600">
                <a:latin typeface="Lato" panose="020F0502020204030203" pitchFamily="34" charset="0"/>
              </a:defRPr>
            </a:lvl1pPr>
          </a:lstStyle>
          <a:p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80368164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3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9551574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4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9">
            <a:extLst>
              <a:ext uri="{FF2B5EF4-FFF2-40B4-BE49-F238E27FC236}">
                <a16:creationId xmlns:a16="http://schemas.microsoft.com/office/drawing/2014/main" id="{8536880E-0767-45F6-B77D-B0415D3CF855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5830180" y="2924033"/>
            <a:ext cx="2151701" cy="2593076"/>
          </a:xfrm>
          <a:prstGeom prst="rect">
            <a:avLst/>
          </a:prstGeom>
        </p:spPr>
        <p:txBody>
          <a:bodyPr/>
          <a:lstStyle>
            <a:lvl1pPr>
              <a:defRPr sz="1600">
                <a:latin typeface="Lato" panose="020F0502020204030203" pitchFamily="34" charset="0"/>
              </a:defRPr>
            </a:lvl1pPr>
          </a:lstStyle>
          <a:p>
            <a:endParaRPr lang="en-ID"/>
          </a:p>
        </p:txBody>
      </p:sp>
      <p:sp>
        <p:nvSpPr>
          <p:cNvPr id="4" name="Picture Placeholder 9">
            <a:extLst>
              <a:ext uri="{FF2B5EF4-FFF2-40B4-BE49-F238E27FC236}">
                <a16:creationId xmlns:a16="http://schemas.microsoft.com/office/drawing/2014/main" id="{9946AB24-7CC7-4E19-A66A-093D4D25F3A4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8452825" y="2924033"/>
            <a:ext cx="2151701" cy="2593076"/>
          </a:xfrm>
          <a:prstGeom prst="rect">
            <a:avLst/>
          </a:prstGeom>
        </p:spPr>
        <p:txBody>
          <a:bodyPr/>
          <a:lstStyle>
            <a:lvl1pPr>
              <a:defRPr sz="1600">
                <a:latin typeface="Lato" panose="020F0502020204030203" pitchFamily="34" charset="0"/>
              </a:defRPr>
            </a:lvl1pPr>
          </a:lstStyle>
          <a:p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66259811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5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9">
            <a:extLst>
              <a:ext uri="{FF2B5EF4-FFF2-40B4-BE49-F238E27FC236}">
                <a16:creationId xmlns:a16="http://schemas.microsoft.com/office/drawing/2014/main" id="{50986C15-E957-48F1-A102-371131D64901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5830180" y="2924033"/>
            <a:ext cx="2151701" cy="2593076"/>
          </a:xfrm>
          <a:prstGeom prst="rect">
            <a:avLst/>
          </a:prstGeom>
        </p:spPr>
        <p:txBody>
          <a:bodyPr/>
          <a:lstStyle>
            <a:lvl1pPr>
              <a:defRPr sz="1600">
                <a:latin typeface="Lato" panose="020F0502020204030203" pitchFamily="34" charset="0"/>
              </a:defRPr>
            </a:lvl1pPr>
          </a:lstStyle>
          <a:p>
            <a:endParaRPr lang="en-ID"/>
          </a:p>
        </p:txBody>
      </p:sp>
      <p:sp>
        <p:nvSpPr>
          <p:cNvPr id="4" name="Picture Placeholder 9">
            <a:extLst>
              <a:ext uri="{FF2B5EF4-FFF2-40B4-BE49-F238E27FC236}">
                <a16:creationId xmlns:a16="http://schemas.microsoft.com/office/drawing/2014/main" id="{CAF36304-FCD0-458D-A3D5-16FE31516844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8452825" y="2924033"/>
            <a:ext cx="2151701" cy="2593076"/>
          </a:xfrm>
          <a:prstGeom prst="rect">
            <a:avLst/>
          </a:prstGeom>
        </p:spPr>
        <p:txBody>
          <a:bodyPr/>
          <a:lstStyle>
            <a:lvl1pPr>
              <a:defRPr sz="1600">
                <a:latin typeface="Lato" panose="020F0502020204030203" pitchFamily="34" charset="0"/>
              </a:defRPr>
            </a:lvl1pPr>
          </a:lstStyle>
          <a:p>
            <a:endParaRPr lang="en-ID"/>
          </a:p>
        </p:txBody>
      </p:sp>
      <p:sp>
        <p:nvSpPr>
          <p:cNvPr id="5" name="Picture Placeholder 9">
            <a:extLst>
              <a:ext uri="{FF2B5EF4-FFF2-40B4-BE49-F238E27FC236}">
                <a16:creationId xmlns:a16="http://schemas.microsoft.com/office/drawing/2014/main" id="{98B3BD8D-D399-45C6-8C46-9EB76CB067C4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3207535" y="2924033"/>
            <a:ext cx="2151701" cy="2593076"/>
          </a:xfrm>
          <a:prstGeom prst="rect">
            <a:avLst/>
          </a:prstGeom>
        </p:spPr>
        <p:txBody>
          <a:bodyPr/>
          <a:lstStyle>
            <a:lvl1pPr>
              <a:defRPr sz="1600">
                <a:latin typeface="Lato" panose="020F0502020204030203" pitchFamily="34" charset="0"/>
              </a:defRPr>
            </a:lvl1pPr>
          </a:lstStyle>
          <a:p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14927515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7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AE787997-22FB-44FB-9A53-86B3783791A7}"/>
              </a:ext>
            </a:extLst>
          </p:cNvPr>
          <p:cNvSpPr/>
          <p:nvPr userDrawn="1"/>
        </p:nvSpPr>
        <p:spPr>
          <a:xfrm>
            <a:off x="6099647" y="0"/>
            <a:ext cx="6092344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4" name="Picture Placeholder 9">
            <a:extLst>
              <a:ext uri="{FF2B5EF4-FFF2-40B4-BE49-F238E27FC236}">
                <a16:creationId xmlns:a16="http://schemas.microsoft.com/office/drawing/2014/main" id="{6D3CAC52-9EC2-4A1D-B026-799B79398A67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2082917" y="1604017"/>
            <a:ext cx="1926529" cy="2558144"/>
          </a:xfrm>
          <a:prstGeom prst="rect">
            <a:avLst/>
          </a:prstGeom>
        </p:spPr>
        <p:txBody>
          <a:bodyPr/>
          <a:lstStyle>
            <a:lvl1pPr>
              <a:defRPr sz="1600">
                <a:latin typeface="Lato" panose="020F0502020204030203" pitchFamily="34" charset="0"/>
              </a:defRPr>
            </a:lvl1pPr>
          </a:lstStyle>
          <a:p>
            <a:endParaRPr lang="en-ID"/>
          </a:p>
        </p:txBody>
      </p:sp>
      <p:sp>
        <p:nvSpPr>
          <p:cNvPr id="5" name="Picture Placeholder 9">
            <a:extLst>
              <a:ext uri="{FF2B5EF4-FFF2-40B4-BE49-F238E27FC236}">
                <a16:creationId xmlns:a16="http://schemas.microsoft.com/office/drawing/2014/main" id="{20DCDDFA-A4AF-415C-8C48-47BBA47BB920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8182554" y="1604017"/>
            <a:ext cx="1926529" cy="2558144"/>
          </a:xfrm>
          <a:prstGeom prst="rect">
            <a:avLst/>
          </a:prstGeom>
        </p:spPr>
        <p:txBody>
          <a:bodyPr/>
          <a:lstStyle>
            <a:lvl1pPr>
              <a:defRPr sz="1600">
                <a:latin typeface="Lato" panose="020F0502020204030203" pitchFamily="34" charset="0"/>
              </a:defRPr>
            </a:lvl1pPr>
          </a:lstStyle>
          <a:p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68499549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6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9">
            <a:extLst>
              <a:ext uri="{FF2B5EF4-FFF2-40B4-BE49-F238E27FC236}">
                <a16:creationId xmlns:a16="http://schemas.microsoft.com/office/drawing/2014/main" id="{6D7A0E52-C0D2-4A24-A002-31CBA078BFC7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1392072" y="1314620"/>
            <a:ext cx="3512890" cy="3489393"/>
          </a:xfrm>
          <a:prstGeom prst="rect">
            <a:avLst/>
          </a:prstGeom>
        </p:spPr>
        <p:txBody>
          <a:bodyPr/>
          <a:lstStyle>
            <a:lvl1pPr>
              <a:defRPr sz="1600">
                <a:latin typeface="Lato" panose="020F0502020204030203" pitchFamily="34" charset="0"/>
              </a:defRPr>
            </a:lvl1pPr>
          </a:lstStyle>
          <a:p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9209886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9">
            <a:extLst>
              <a:ext uri="{FF2B5EF4-FFF2-40B4-BE49-F238E27FC236}">
                <a16:creationId xmlns:a16="http://schemas.microsoft.com/office/drawing/2014/main" id="{B9BE2E69-3765-4A42-9B30-66972B231D44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5132735" y="1117599"/>
            <a:ext cx="1926529" cy="2558144"/>
          </a:xfrm>
          <a:prstGeom prst="rect">
            <a:avLst/>
          </a:prstGeom>
        </p:spPr>
        <p:txBody>
          <a:bodyPr/>
          <a:lstStyle>
            <a:lvl1pPr>
              <a:defRPr sz="1600">
                <a:latin typeface="Lato" panose="020F0502020204030203" pitchFamily="34" charset="0"/>
              </a:defRPr>
            </a:lvl1pPr>
          </a:lstStyle>
          <a:p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53121260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9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9">
            <a:extLst>
              <a:ext uri="{FF2B5EF4-FFF2-40B4-BE49-F238E27FC236}">
                <a16:creationId xmlns:a16="http://schemas.microsoft.com/office/drawing/2014/main" id="{02C90307-AE1C-4AE9-9150-F67CD1AA6E06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365953" y="3733068"/>
            <a:ext cx="2318942" cy="2558144"/>
          </a:xfrm>
          <a:prstGeom prst="rect">
            <a:avLst/>
          </a:prstGeom>
        </p:spPr>
        <p:txBody>
          <a:bodyPr/>
          <a:lstStyle>
            <a:lvl1pPr>
              <a:defRPr sz="1600">
                <a:latin typeface="Lato" panose="020F0502020204030203" pitchFamily="34" charset="0"/>
              </a:defRPr>
            </a:lvl1pPr>
          </a:lstStyle>
          <a:p>
            <a:endParaRPr lang="en-ID"/>
          </a:p>
        </p:txBody>
      </p:sp>
      <p:sp>
        <p:nvSpPr>
          <p:cNvPr id="4" name="Picture Placeholder 9">
            <a:extLst>
              <a:ext uri="{FF2B5EF4-FFF2-40B4-BE49-F238E27FC236}">
                <a16:creationId xmlns:a16="http://schemas.microsoft.com/office/drawing/2014/main" id="{00C890B3-2377-4310-AB99-CD2772CCEAC7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649911" y="870856"/>
            <a:ext cx="2318942" cy="2558144"/>
          </a:xfrm>
          <a:prstGeom prst="rect">
            <a:avLst/>
          </a:prstGeom>
        </p:spPr>
        <p:txBody>
          <a:bodyPr/>
          <a:lstStyle>
            <a:lvl1pPr>
              <a:defRPr sz="1600">
                <a:latin typeface="Lato" panose="020F0502020204030203" pitchFamily="34" charset="0"/>
              </a:defRPr>
            </a:lvl1pPr>
          </a:lstStyle>
          <a:p>
            <a:endParaRPr lang="en-ID"/>
          </a:p>
        </p:txBody>
      </p:sp>
      <p:sp>
        <p:nvSpPr>
          <p:cNvPr id="5" name="Picture Placeholder 9">
            <a:extLst>
              <a:ext uri="{FF2B5EF4-FFF2-40B4-BE49-F238E27FC236}">
                <a16:creationId xmlns:a16="http://schemas.microsoft.com/office/drawing/2014/main" id="{7BA51EB7-9A36-47E6-B054-93F196370980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6649911" y="3733068"/>
            <a:ext cx="2318942" cy="2558144"/>
          </a:xfrm>
          <a:prstGeom prst="rect">
            <a:avLst/>
          </a:prstGeom>
        </p:spPr>
        <p:txBody>
          <a:bodyPr/>
          <a:lstStyle>
            <a:lvl1pPr>
              <a:defRPr sz="1600">
                <a:latin typeface="Lato" panose="020F0502020204030203" pitchFamily="34" charset="0"/>
              </a:defRPr>
            </a:lvl1pPr>
          </a:lstStyle>
          <a:p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71223498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8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9">
            <a:extLst>
              <a:ext uri="{FF2B5EF4-FFF2-40B4-BE49-F238E27FC236}">
                <a16:creationId xmlns:a16="http://schemas.microsoft.com/office/drawing/2014/main" id="{0ED2317B-C735-4255-905F-A9C259F2FB41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3652997" y="3614056"/>
            <a:ext cx="2443003" cy="3243944"/>
          </a:xfrm>
          <a:prstGeom prst="rect">
            <a:avLst/>
          </a:prstGeom>
        </p:spPr>
        <p:txBody>
          <a:bodyPr/>
          <a:lstStyle>
            <a:lvl1pPr>
              <a:defRPr sz="1600">
                <a:latin typeface="Lato" panose="020F0502020204030203" pitchFamily="34" charset="0"/>
              </a:defRPr>
            </a:lvl1pPr>
          </a:lstStyle>
          <a:p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65747256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0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452064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6">
            <a:extLst>
              <a:ext uri="{FF2B5EF4-FFF2-40B4-BE49-F238E27FC236}">
                <a16:creationId xmlns:a16="http://schemas.microsoft.com/office/drawing/2014/main" id="{8FFD3167-F634-4D6D-B157-D2BF629B942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2563184" y="1214033"/>
            <a:ext cx="2363658" cy="4913195"/>
          </a:xfrm>
          <a:custGeom>
            <a:avLst/>
            <a:gdLst>
              <a:gd name="connsiteX0" fmla="*/ 486780 w 2920621"/>
              <a:gd name="connsiteY0" fmla="*/ 0 h 5377218"/>
              <a:gd name="connsiteX1" fmla="*/ 2433841 w 2920621"/>
              <a:gd name="connsiteY1" fmla="*/ 0 h 5377218"/>
              <a:gd name="connsiteX2" fmla="*/ 2920621 w 2920621"/>
              <a:gd name="connsiteY2" fmla="*/ 486780 h 5377218"/>
              <a:gd name="connsiteX3" fmla="*/ 2920621 w 2920621"/>
              <a:gd name="connsiteY3" fmla="*/ 4890438 h 5377218"/>
              <a:gd name="connsiteX4" fmla="*/ 2433841 w 2920621"/>
              <a:gd name="connsiteY4" fmla="*/ 5377218 h 5377218"/>
              <a:gd name="connsiteX5" fmla="*/ 486780 w 2920621"/>
              <a:gd name="connsiteY5" fmla="*/ 5377218 h 5377218"/>
              <a:gd name="connsiteX6" fmla="*/ 0 w 2920621"/>
              <a:gd name="connsiteY6" fmla="*/ 4890438 h 5377218"/>
              <a:gd name="connsiteX7" fmla="*/ 0 w 2920621"/>
              <a:gd name="connsiteY7" fmla="*/ 486780 h 5377218"/>
              <a:gd name="connsiteX8" fmla="*/ 486780 w 2920621"/>
              <a:gd name="connsiteY8" fmla="*/ 0 h 53772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920621" h="5377218">
                <a:moveTo>
                  <a:pt x="486780" y="0"/>
                </a:moveTo>
                <a:lnTo>
                  <a:pt x="2433841" y="0"/>
                </a:lnTo>
                <a:cubicBezTo>
                  <a:pt x="2702682" y="0"/>
                  <a:pt x="2920621" y="217939"/>
                  <a:pt x="2920621" y="486780"/>
                </a:cubicBezTo>
                <a:lnTo>
                  <a:pt x="2920621" y="4890438"/>
                </a:lnTo>
                <a:cubicBezTo>
                  <a:pt x="2920621" y="5159279"/>
                  <a:pt x="2702682" y="5377218"/>
                  <a:pt x="2433841" y="5377218"/>
                </a:cubicBezTo>
                <a:lnTo>
                  <a:pt x="486780" y="5377218"/>
                </a:lnTo>
                <a:cubicBezTo>
                  <a:pt x="217939" y="5377218"/>
                  <a:pt x="0" y="5159279"/>
                  <a:pt x="0" y="4890438"/>
                </a:cubicBezTo>
                <a:lnTo>
                  <a:pt x="0" y="486780"/>
                </a:lnTo>
                <a:cubicBezTo>
                  <a:pt x="0" y="217939"/>
                  <a:pt x="217939" y="0"/>
                  <a:pt x="486780" y="0"/>
                </a:cubicBezTo>
                <a:close/>
              </a:path>
            </a:pathLst>
          </a:custGeom>
          <a:ln>
            <a:noFill/>
          </a:ln>
        </p:spPr>
        <p:txBody>
          <a:bodyPr wrap="square">
            <a:noAutofit/>
          </a:bodyPr>
          <a:lstStyle>
            <a:lvl1pPr>
              <a:defRPr sz="1600">
                <a:latin typeface="Lato" panose="020F0502020204030203" pitchFamily="34" charset="0"/>
              </a:defRPr>
            </a:lvl1pPr>
          </a:lstStyle>
          <a:p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82304997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9413061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3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9">
            <a:extLst>
              <a:ext uri="{FF2B5EF4-FFF2-40B4-BE49-F238E27FC236}">
                <a16:creationId xmlns:a16="http://schemas.microsoft.com/office/drawing/2014/main" id="{58865430-F4D8-4AD9-90A0-11E8ECA080AF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4355910" y="3548418"/>
            <a:ext cx="3480179" cy="2238233"/>
          </a:xfrm>
          <a:prstGeom prst="rect">
            <a:avLst/>
          </a:prstGeom>
        </p:spPr>
        <p:txBody>
          <a:bodyPr/>
          <a:lstStyle>
            <a:lvl1pPr>
              <a:defRPr sz="1600">
                <a:latin typeface="Lato" panose="020F0502020204030203" pitchFamily="34" charset="0"/>
              </a:defRPr>
            </a:lvl1pPr>
          </a:lstStyle>
          <a:p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18918218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4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9">
            <a:extLst>
              <a:ext uri="{FF2B5EF4-FFF2-40B4-BE49-F238E27FC236}">
                <a16:creationId xmlns:a16="http://schemas.microsoft.com/office/drawing/2014/main" id="{072FCEF4-990D-4E00-A0DD-533D10FEBE81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1955312" y="817671"/>
            <a:ext cx="3512890" cy="5222658"/>
          </a:xfrm>
          <a:prstGeom prst="rect">
            <a:avLst/>
          </a:prstGeom>
        </p:spPr>
        <p:txBody>
          <a:bodyPr/>
          <a:lstStyle>
            <a:lvl1pPr>
              <a:defRPr sz="1600">
                <a:latin typeface="Lato" panose="020F0502020204030203" pitchFamily="34" charset="0"/>
              </a:defRPr>
            </a:lvl1pPr>
          </a:lstStyle>
          <a:p>
            <a:endParaRPr lang="en-ID"/>
          </a:p>
        </p:txBody>
      </p:sp>
      <p:sp>
        <p:nvSpPr>
          <p:cNvPr id="4" name="Picture Placeholder 9">
            <a:extLst>
              <a:ext uri="{FF2B5EF4-FFF2-40B4-BE49-F238E27FC236}">
                <a16:creationId xmlns:a16="http://schemas.microsoft.com/office/drawing/2014/main" id="{8CD2184E-3492-4234-96E8-D73BC9EF8E51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5823045" y="3407122"/>
            <a:ext cx="1983059" cy="2633207"/>
          </a:xfrm>
          <a:prstGeom prst="rect">
            <a:avLst/>
          </a:prstGeom>
        </p:spPr>
        <p:txBody>
          <a:bodyPr/>
          <a:lstStyle>
            <a:lvl1pPr>
              <a:defRPr sz="1600">
                <a:latin typeface="Lato" panose="020F0502020204030203" pitchFamily="34" charset="0"/>
              </a:defRPr>
            </a:lvl1pPr>
          </a:lstStyle>
          <a:p>
            <a:endParaRPr lang="en-ID"/>
          </a:p>
        </p:txBody>
      </p:sp>
      <p:sp>
        <p:nvSpPr>
          <p:cNvPr id="5" name="Picture Placeholder 9">
            <a:extLst>
              <a:ext uri="{FF2B5EF4-FFF2-40B4-BE49-F238E27FC236}">
                <a16:creationId xmlns:a16="http://schemas.microsoft.com/office/drawing/2014/main" id="{EF48C74F-4856-4309-A377-B7AFBE07ECEA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8160947" y="3407122"/>
            <a:ext cx="1983059" cy="2633207"/>
          </a:xfrm>
          <a:prstGeom prst="rect">
            <a:avLst/>
          </a:prstGeom>
        </p:spPr>
        <p:txBody>
          <a:bodyPr/>
          <a:lstStyle>
            <a:lvl1pPr>
              <a:defRPr sz="1600">
                <a:latin typeface="Lato" panose="020F0502020204030203" pitchFamily="34" charset="0"/>
              </a:defRPr>
            </a:lvl1pPr>
          </a:lstStyle>
          <a:p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362021468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6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9">
            <a:extLst>
              <a:ext uri="{FF2B5EF4-FFF2-40B4-BE49-F238E27FC236}">
                <a16:creationId xmlns:a16="http://schemas.microsoft.com/office/drawing/2014/main" id="{A523F52B-C35D-4E7F-BE9A-92EA56438F73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1069697" y="904341"/>
            <a:ext cx="2778973" cy="3476590"/>
          </a:xfrm>
          <a:prstGeom prst="rect">
            <a:avLst/>
          </a:prstGeom>
        </p:spPr>
        <p:txBody>
          <a:bodyPr/>
          <a:lstStyle>
            <a:lvl1pPr>
              <a:defRPr sz="1600">
                <a:latin typeface="Lato" panose="020F0502020204030203" pitchFamily="34" charset="0"/>
              </a:defRPr>
            </a:lvl1pPr>
          </a:lstStyle>
          <a:p>
            <a:endParaRPr lang="en-ID"/>
          </a:p>
        </p:txBody>
      </p:sp>
      <p:sp>
        <p:nvSpPr>
          <p:cNvPr id="7" name="Picture Placeholder 9">
            <a:extLst>
              <a:ext uri="{FF2B5EF4-FFF2-40B4-BE49-F238E27FC236}">
                <a16:creationId xmlns:a16="http://schemas.microsoft.com/office/drawing/2014/main" id="{5850474B-BF58-49DC-ADAE-DF378559909C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2008004" y="4653407"/>
            <a:ext cx="3681331" cy="1701901"/>
          </a:xfrm>
          <a:prstGeom prst="rect">
            <a:avLst/>
          </a:prstGeom>
        </p:spPr>
        <p:txBody>
          <a:bodyPr/>
          <a:lstStyle>
            <a:lvl1pPr>
              <a:defRPr sz="1600">
                <a:latin typeface="Lato" panose="020F0502020204030203" pitchFamily="34" charset="0"/>
              </a:defRPr>
            </a:lvl1pPr>
          </a:lstStyle>
          <a:p>
            <a:endParaRPr lang="en-ID"/>
          </a:p>
        </p:txBody>
      </p:sp>
      <p:sp>
        <p:nvSpPr>
          <p:cNvPr id="11" name="Picture Placeholder 9">
            <a:extLst>
              <a:ext uri="{FF2B5EF4-FFF2-40B4-BE49-F238E27FC236}">
                <a16:creationId xmlns:a16="http://schemas.microsoft.com/office/drawing/2014/main" id="{8245283F-DC8F-433F-A924-E20B29EE6E14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4188520" y="2544349"/>
            <a:ext cx="2430646" cy="1836582"/>
          </a:xfrm>
          <a:prstGeom prst="rect">
            <a:avLst/>
          </a:prstGeom>
        </p:spPr>
        <p:txBody>
          <a:bodyPr/>
          <a:lstStyle>
            <a:lvl1pPr>
              <a:defRPr sz="1600">
                <a:latin typeface="Lato" panose="020F0502020204030203" pitchFamily="34" charset="0"/>
              </a:defRPr>
            </a:lvl1pPr>
          </a:lstStyle>
          <a:p>
            <a:endParaRPr lang="en-ID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4CD55A7B-6641-43EB-8F40-7520F4557AA7}"/>
              </a:ext>
            </a:extLst>
          </p:cNvPr>
          <p:cNvSpPr/>
          <p:nvPr userDrawn="1"/>
        </p:nvSpPr>
        <p:spPr>
          <a:xfrm>
            <a:off x="7218323" y="0"/>
            <a:ext cx="4973667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38694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5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9">
            <a:extLst>
              <a:ext uri="{FF2B5EF4-FFF2-40B4-BE49-F238E27FC236}">
                <a16:creationId xmlns:a16="http://schemas.microsoft.com/office/drawing/2014/main" id="{CEF38CDA-D0A3-413D-8BD2-519FB38A26B2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4809183" y="2464711"/>
            <a:ext cx="1983059" cy="2633207"/>
          </a:xfrm>
          <a:prstGeom prst="rect">
            <a:avLst/>
          </a:prstGeom>
        </p:spPr>
        <p:txBody>
          <a:bodyPr/>
          <a:lstStyle>
            <a:lvl1pPr>
              <a:defRPr sz="1600">
                <a:latin typeface="Lato" panose="020F0502020204030203" pitchFamily="34" charset="0"/>
              </a:defRPr>
            </a:lvl1pPr>
          </a:lstStyle>
          <a:p>
            <a:endParaRPr lang="en-ID"/>
          </a:p>
        </p:txBody>
      </p:sp>
      <p:sp>
        <p:nvSpPr>
          <p:cNvPr id="4" name="Picture Placeholder 9">
            <a:extLst>
              <a:ext uri="{FF2B5EF4-FFF2-40B4-BE49-F238E27FC236}">
                <a16:creationId xmlns:a16="http://schemas.microsoft.com/office/drawing/2014/main" id="{309C9D75-1C2A-4BD5-A458-4699FF6C617F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287068" y="1313746"/>
            <a:ext cx="1983059" cy="2633207"/>
          </a:xfrm>
          <a:prstGeom prst="rect">
            <a:avLst/>
          </a:prstGeom>
        </p:spPr>
        <p:txBody>
          <a:bodyPr/>
          <a:lstStyle>
            <a:lvl1pPr>
              <a:defRPr sz="1600">
                <a:latin typeface="Lato" panose="020F0502020204030203" pitchFamily="34" charset="0"/>
              </a:defRPr>
            </a:lvl1pPr>
          </a:lstStyle>
          <a:p>
            <a:endParaRPr lang="en-ID"/>
          </a:p>
        </p:txBody>
      </p:sp>
      <p:sp>
        <p:nvSpPr>
          <p:cNvPr id="5" name="Picture Placeholder 9">
            <a:extLst>
              <a:ext uri="{FF2B5EF4-FFF2-40B4-BE49-F238E27FC236}">
                <a16:creationId xmlns:a16="http://schemas.microsoft.com/office/drawing/2014/main" id="{CA58E360-F831-414C-985C-23BF4E6AC8A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7013297" y="4151875"/>
            <a:ext cx="1983059" cy="2633207"/>
          </a:xfrm>
          <a:prstGeom prst="rect">
            <a:avLst/>
          </a:prstGeom>
        </p:spPr>
        <p:txBody>
          <a:bodyPr/>
          <a:lstStyle>
            <a:lvl1pPr>
              <a:defRPr sz="1600">
                <a:latin typeface="Lato" panose="020F0502020204030203" pitchFamily="34" charset="0"/>
              </a:defRPr>
            </a:lvl1pPr>
          </a:lstStyle>
          <a:p>
            <a:endParaRPr lang="en-ID"/>
          </a:p>
        </p:txBody>
      </p:sp>
      <p:sp>
        <p:nvSpPr>
          <p:cNvPr id="3" name="Picture Placeholder 9">
            <a:extLst>
              <a:ext uri="{FF2B5EF4-FFF2-40B4-BE49-F238E27FC236}">
                <a16:creationId xmlns:a16="http://schemas.microsoft.com/office/drawing/2014/main" id="{F5248645-D31F-4E05-917A-26E5A4EEF6B5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8147712" y="476476"/>
            <a:ext cx="3195383" cy="4750617"/>
          </a:xfrm>
          <a:prstGeom prst="rect">
            <a:avLst/>
          </a:prstGeom>
        </p:spPr>
        <p:txBody>
          <a:bodyPr/>
          <a:lstStyle>
            <a:lvl1pPr>
              <a:defRPr sz="1600">
                <a:latin typeface="Lato" panose="020F0502020204030203" pitchFamily="34" charset="0"/>
              </a:defRPr>
            </a:lvl1pPr>
          </a:lstStyle>
          <a:p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395907340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7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9">
            <a:extLst>
              <a:ext uri="{FF2B5EF4-FFF2-40B4-BE49-F238E27FC236}">
                <a16:creationId xmlns:a16="http://schemas.microsoft.com/office/drawing/2014/main" id="{62A55570-A2E7-4831-878C-3F5DD1F440CC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1282890" y="1609242"/>
            <a:ext cx="4053385" cy="2102949"/>
          </a:xfrm>
          <a:prstGeom prst="rect">
            <a:avLst/>
          </a:prstGeom>
        </p:spPr>
        <p:txBody>
          <a:bodyPr/>
          <a:lstStyle>
            <a:lvl1pPr>
              <a:defRPr sz="1600">
                <a:latin typeface="Lato" panose="020F0502020204030203" pitchFamily="34" charset="0"/>
              </a:defRPr>
            </a:lvl1pPr>
          </a:lstStyle>
          <a:p>
            <a:endParaRPr lang="en-ID"/>
          </a:p>
        </p:txBody>
      </p:sp>
      <p:sp>
        <p:nvSpPr>
          <p:cNvPr id="4" name="Picture Placeholder 9">
            <a:extLst>
              <a:ext uri="{FF2B5EF4-FFF2-40B4-BE49-F238E27FC236}">
                <a16:creationId xmlns:a16="http://schemas.microsoft.com/office/drawing/2014/main" id="{8205418A-BC1D-4D3A-BF8C-D402A2759F23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2465696" y="3974911"/>
            <a:ext cx="2870579" cy="1489294"/>
          </a:xfrm>
          <a:prstGeom prst="rect">
            <a:avLst/>
          </a:prstGeom>
        </p:spPr>
        <p:txBody>
          <a:bodyPr/>
          <a:lstStyle>
            <a:lvl1pPr>
              <a:defRPr sz="1600">
                <a:latin typeface="Lato" panose="020F0502020204030203" pitchFamily="34" charset="0"/>
              </a:defRPr>
            </a:lvl1pPr>
          </a:lstStyle>
          <a:p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4845667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9">
            <a:extLst>
              <a:ext uri="{FF2B5EF4-FFF2-40B4-BE49-F238E27FC236}">
                <a16:creationId xmlns:a16="http://schemas.microsoft.com/office/drawing/2014/main" id="{C91D1730-18FA-47E5-85AF-CB4B463F6A0D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7068457" y="707571"/>
            <a:ext cx="3237996" cy="5442857"/>
          </a:xfrm>
          <a:prstGeom prst="rect">
            <a:avLst/>
          </a:prstGeom>
        </p:spPr>
        <p:txBody>
          <a:bodyPr/>
          <a:lstStyle>
            <a:lvl1pPr>
              <a:defRPr sz="1600">
                <a:latin typeface="Lato" panose="020F0502020204030203" pitchFamily="34" charset="0"/>
              </a:defRPr>
            </a:lvl1pPr>
          </a:lstStyle>
          <a:p>
            <a:endParaRPr lang="en-ID"/>
          </a:p>
        </p:txBody>
      </p:sp>
      <p:sp>
        <p:nvSpPr>
          <p:cNvPr id="5" name="Picture Placeholder 9">
            <a:extLst>
              <a:ext uri="{FF2B5EF4-FFF2-40B4-BE49-F238E27FC236}">
                <a16:creationId xmlns:a16="http://schemas.microsoft.com/office/drawing/2014/main" id="{F9354AC6-7835-433F-98CC-1A4D58CD0516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4735772" y="1284936"/>
            <a:ext cx="1940257" cy="2144064"/>
          </a:xfrm>
          <a:prstGeom prst="rect">
            <a:avLst/>
          </a:prstGeom>
        </p:spPr>
        <p:txBody>
          <a:bodyPr/>
          <a:lstStyle>
            <a:lvl1pPr>
              <a:defRPr sz="1600">
                <a:latin typeface="Lato" panose="020F0502020204030203" pitchFamily="34" charset="0"/>
              </a:defRPr>
            </a:lvl1pPr>
          </a:lstStyle>
          <a:p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965070391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8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9BBBC3BE-F5C8-4A9C-968E-BBB274FAA539}"/>
              </a:ext>
            </a:extLst>
          </p:cNvPr>
          <p:cNvSpPr/>
          <p:nvPr userDrawn="1"/>
        </p:nvSpPr>
        <p:spPr>
          <a:xfrm>
            <a:off x="1" y="0"/>
            <a:ext cx="1219199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41946620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9">
            <a:extLst>
              <a:ext uri="{FF2B5EF4-FFF2-40B4-BE49-F238E27FC236}">
                <a16:creationId xmlns:a16="http://schemas.microsoft.com/office/drawing/2014/main" id="{E89C069B-B4A6-4C52-BD11-24F10FD5D1C2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045029" y="707571"/>
            <a:ext cx="3125693" cy="4561115"/>
          </a:xfrm>
          <a:prstGeom prst="rect">
            <a:avLst/>
          </a:prstGeom>
        </p:spPr>
        <p:txBody>
          <a:bodyPr/>
          <a:lstStyle>
            <a:lvl1pPr>
              <a:defRPr sz="1600">
                <a:latin typeface="Lato" panose="020F0502020204030203" pitchFamily="34" charset="0"/>
              </a:defRPr>
            </a:lvl1pPr>
          </a:lstStyle>
          <a:p>
            <a:endParaRPr lang="en-ID"/>
          </a:p>
        </p:txBody>
      </p:sp>
      <p:sp>
        <p:nvSpPr>
          <p:cNvPr id="4" name="Picture Placeholder 9">
            <a:extLst>
              <a:ext uri="{FF2B5EF4-FFF2-40B4-BE49-F238E27FC236}">
                <a16:creationId xmlns:a16="http://schemas.microsoft.com/office/drawing/2014/main" id="{A290E404-A7A3-49F8-B912-B4C74E19E3C4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3307772" y="2598057"/>
            <a:ext cx="2362190" cy="3552372"/>
          </a:xfrm>
          <a:prstGeom prst="rect">
            <a:avLst/>
          </a:prstGeom>
        </p:spPr>
        <p:txBody>
          <a:bodyPr/>
          <a:lstStyle>
            <a:lvl1pPr>
              <a:defRPr sz="1600">
                <a:latin typeface="Lato" panose="020F0502020204030203" pitchFamily="34" charset="0"/>
              </a:defRPr>
            </a:lvl1pPr>
          </a:lstStyle>
          <a:p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6048698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4E2BAA7B-D7B3-4D2E-B7D3-48246D8B6745}"/>
              </a:ext>
            </a:extLst>
          </p:cNvPr>
          <p:cNvSpPr/>
          <p:nvPr userDrawn="1"/>
        </p:nvSpPr>
        <p:spPr>
          <a:xfrm>
            <a:off x="1" y="0"/>
            <a:ext cx="1219199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3" name="Picture Placeholder 9">
            <a:extLst>
              <a:ext uri="{FF2B5EF4-FFF2-40B4-BE49-F238E27FC236}">
                <a16:creationId xmlns:a16="http://schemas.microsoft.com/office/drawing/2014/main" id="{241E578D-3A4B-41A2-8F46-C07095EC9EC1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8084456" y="665842"/>
            <a:ext cx="1983333" cy="5526315"/>
          </a:xfrm>
          <a:prstGeom prst="rect">
            <a:avLst/>
          </a:prstGeom>
        </p:spPr>
        <p:txBody>
          <a:bodyPr/>
          <a:lstStyle>
            <a:lvl1pPr>
              <a:defRPr sz="1600">
                <a:latin typeface="Lato" panose="020F0502020204030203" pitchFamily="34" charset="0"/>
              </a:defRPr>
            </a:lvl1pPr>
          </a:lstStyle>
          <a:p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3630454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9">
            <a:extLst>
              <a:ext uri="{FF2B5EF4-FFF2-40B4-BE49-F238E27FC236}">
                <a16:creationId xmlns:a16="http://schemas.microsoft.com/office/drawing/2014/main" id="{E191254B-6C61-4C2C-A008-4A33F1887E58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377341" y="3429000"/>
            <a:ext cx="2348498" cy="2595187"/>
          </a:xfrm>
          <a:prstGeom prst="rect">
            <a:avLst/>
          </a:prstGeom>
        </p:spPr>
        <p:txBody>
          <a:bodyPr/>
          <a:lstStyle>
            <a:lvl1pPr>
              <a:defRPr sz="1600">
                <a:latin typeface="Lato" panose="020F0502020204030203" pitchFamily="34" charset="0"/>
              </a:defRPr>
            </a:lvl1pPr>
          </a:lstStyle>
          <a:p>
            <a:endParaRPr lang="en-ID"/>
          </a:p>
        </p:txBody>
      </p:sp>
      <p:sp>
        <p:nvSpPr>
          <p:cNvPr id="4" name="Picture Placeholder 9">
            <a:extLst>
              <a:ext uri="{FF2B5EF4-FFF2-40B4-BE49-F238E27FC236}">
                <a16:creationId xmlns:a16="http://schemas.microsoft.com/office/drawing/2014/main" id="{59C1AA6C-F5A9-48CD-B9AD-F2E2BAA46AC1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4382123" y="1493292"/>
            <a:ext cx="2348498" cy="2595187"/>
          </a:xfrm>
          <a:prstGeom prst="rect">
            <a:avLst/>
          </a:prstGeom>
        </p:spPr>
        <p:txBody>
          <a:bodyPr/>
          <a:lstStyle>
            <a:lvl1pPr>
              <a:defRPr sz="1600">
                <a:latin typeface="Lato" panose="020F0502020204030203" pitchFamily="34" charset="0"/>
              </a:defRPr>
            </a:lvl1pPr>
          </a:lstStyle>
          <a:p>
            <a:endParaRPr lang="en-ID"/>
          </a:p>
        </p:txBody>
      </p:sp>
      <p:sp>
        <p:nvSpPr>
          <p:cNvPr id="5" name="Picture Placeholder 9">
            <a:extLst>
              <a:ext uri="{FF2B5EF4-FFF2-40B4-BE49-F238E27FC236}">
                <a16:creationId xmlns:a16="http://schemas.microsoft.com/office/drawing/2014/main" id="{F3AF44D3-F10C-4ABC-BF01-C17F5E62C864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8601556" y="833813"/>
            <a:ext cx="2348498" cy="2595187"/>
          </a:xfrm>
          <a:prstGeom prst="rect">
            <a:avLst/>
          </a:prstGeom>
        </p:spPr>
        <p:txBody>
          <a:bodyPr/>
          <a:lstStyle>
            <a:lvl1pPr>
              <a:defRPr sz="1600">
                <a:latin typeface="Lato" panose="020F0502020204030203" pitchFamily="34" charset="0"/>
              </a:defRPr>
            </a:lvl1pPr>
          </a:lstStyle>
          <a:p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6396176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9">
            <a:extLst>
              <a:ext uri="{FF2B5EF4-FFF2-40B4-BE49-F238E27FC236}">
                <a16:creationId xmlns:a16="http://schemas.microsoft.com/office/drawing/2014/main" id="{21CAE776-5552-4174-82B8-7213EB684D73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622441" y="1146744"/>
            <a:ext cx="2674961" cy="4564511"/>
          </a:xfrm>
          <a:prstGeom prst="rect">
            <a:avLst/>
          </a:prstGeom>
        </p:spPr>
        <p:txBody>
          <a:bodyPr/>
          <a:lstStyle>
            <a:lvl1pPr>
              <a:defRPr sz="1600">
                <a:latin typeface="Lato" panose="020F0502020204030203" pitchFamily="34" charset="0"/>
              </a:defRPr>
            </a:lvl1pPr>
          </a:lstStyle>
          <a:p>
            <a:endParaRPr lang="en-ID"/>
          </a:p>
        </p:txBody>
      </p:sp>
      <p:sp>
        <p:nvSpPr>
          <p:cNvPr id="4" name="Picture Placeholder 9">
            <a:extLst>
              <a:ext uri="{FF2B5EF4-FFF2-40B4-BE49-F238E27FC236}">
                <a16:creationId xmlns:a16="http://schemas.microsoft.com/office/drawing/2014/main" id="{97809691-3746-4AE7-9113-F3C0C54799A4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8939284" y="696367"/>
            <a:ext cx="2281449" cy="1946515"/>
          </a:xfrm>
          <a:prstGeom prst="rect">
            <a:avLst/>
          </a:prstGeom>
        </p:spPr>
        <p:txBody>
          <a:bodyPr/>
          <a:lstStyle>
            <a:lvl1pPr>
              <a:defRPr sz="1600">
                <a:latin typeface="Lato" panose="020F0502020204030203" pitchFamily="34" charset="0"/>
              </a:defRPr>
            </a:lvl1pPr>
          </a:lstStyle>
          <a:p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6528970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9">
            <a:extLst>
              <a:ext uri="{FF2B5EF4-FFF2-40B4-BE49-F238E27FC236}">
                <a16:creationId xmlns:a16="http://schemas.microsoft.com/office/drawing/2014/main" id="{CFA60F70-1131-4654-B998-784A879F5784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301087" y="1010354"/>
            <a:ext cx="2842649" cy="2660400"/>
          </a:xfrm>
          <a:prstGeom prst="rect">
            <a:avLst/>
          </a:prstGeom>
        </p:spPr>
        <p:txBody>
          <a:bodyPr/>
          <a:lstStyle>
            <a:lvl1pPr>
              <a:defRPr sz="1600">
                <a:latin typeface="Lato" panose="020F0502020204030203" pitchFamily="34" charset="0"/>
              </a:defRPr>
            </a:lvl1pPr>
          </a:lstStyle>
          <a:p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8636818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9">
            <a:extLst>
              <a:ext uri="{FF2B5EF4-FFF2-40B4-BE49-F238E27FC236}">
                <a16:creationId xmlns:a16="http://schemas.microsoft.com/office/drawing/2014/main" id="{EBB25D51-B3B4-4E9B-A77C-DD4689945ED8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350759" y="628219"/>
            <a:ext cx="3980666" cy="2418644"/>
          </a:xfrm>
          <a:prstGeom prst="rect">
            <a:avLst/>
          </a:prstGeom>
        </p:spPr>
        <p:txBody>
          <a:bodyPr/>
          <a:lstStyle>
            <a:lvl1pPr>
              <a:defRPr sz="1600">
                <a:latin typeface="Lato" panose="020F0502020204030203" pitchFamily="34" charset="0"/>
              </a:defRPr>
            </a:lvl1pPr>
          </a:lstStyle>
          <a:p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6482655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F04B9D57-6D3B-49E1-98C5-4F71D2A57CB0}"/>
              </a:ext>
            </a:extLst>
          </p:cNvPr>
          <p:cNvSpPr txBox="1"/>
          <p:nvPr userDrawn="1"/>
        </p:nvSpPr>
        <p:spPr>
          <a:xfrm>
            <a:off x="11654972" y="203200"/>
            <a:ext cx="37382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fld id="{7A2DA27F-09D8-48AF-BD75-8A2E5668C979}" type="slidenum">
              <a:rPr lang="en-ID" sz="1200" b="1" smtClean="0">
                <a:latin typeface="Lato" panose="020F0502020204030203" pitchFamily="34" charset="0"/>
              </a:rPr>
              <a:t>‹Nº›</a:t>
            </a:fld>
            <a:endParaRPr lang="en-ID" sz="1200" b="1">
              <a:latin typeface="Lato" panose="020F0502020204030203" pitchFamily="34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FB875806-B05C-4ECE-B6F5-7568697D160E}"/>
              </a:ext>
            </a:extLst>
          </p:cNvPr>
          <p:cNvSpPr txBox="1"/>
          <p:nvPr userDrawn="1"/>
        </p:nvSpPr>
        <p:spPr>
          <a:xfrm rot="16200000">
            <a:off x="11464535" y="3290500"/>
            <a:ext cx="85151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b="1" spc="600">
                <a:solidFill>
                  <a:schemeClr val="bg1">
                    <a:lumMod val="75000"/>
                  </a:schemeClr>
                </a:solidFill>
                <a:latin typeface="Lato" panose="020F0502020204030203" pitchFamily="34" charset="0"/>
              </a:rPr>
              <a:t>2019</a:t>
            </a:r>
            <a:endParaRPr lang="en-ID" sz="1200" b="1" spc="600">
              <a:solidFill>
                <a:schemeClr val="bg1">
                  <a:lumMod val="75000"/>
                </a:schemeClr>
              </a:solidFill>
              <a:latin typeface="Lato" panose="020F0502020204030203" pitchFamily="34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2352A0F0-14BB-43F2-9DD4-A346DC7539DE}"/>
              </a:ext>
            </a:extLst>
          </p:cNvPr>
          <p:cNvSpPr txBox="1"/>
          <p:nvPr userDrawn="1"/>
        </p:nvSpPr>
        <p:spPr>
          <a:xfrm>
            <a:off x="250292" y="173898"/>
            <a:ext cx="53973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spc="600">
                <a:latin typeface="Amble" pitchFamily="2" charset="0"/>
              </a:rPr>
              <a:t>LU</a:t>
            </a:r>
          </a:p>
          <a:p>
            <a:r>
              <a:rPr lang="en-US" sz="1200" b="1" spc="600">
                <a:latin typeface="Amble" pitchFamily="2" charset="0"/>
              </a:rPr>
              <a:t>UL</a:t>
            </a:r>
          </a:p>
        </p:txBody>
      </p:sp>
    </p:spTree>
    <p:extLst>
      <p:ext uri="{BB962C8B-B14F-4D97-AF65-F5344CB8AC3E}">
        <p14:creationId xmlns:p14="http://schemas.microsoft.com/office/powerpoint/2010/main" val="27045193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0" r:id="rId3"/>
    <p:sldLayoutId id="2147483651" r:id="rId4"/>
    <p:sldLayoutId id="2147483652" r:id="rId5"/>
    <p:sldLayoutId id="2147483654" r:id="rId6"/>
    <p:sldLayoutId id="2147483655" r:id="rId7"/>
    <p:sldLayoutId id="2147483662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  <p:sldLayoutId id="2147483663" r:id="rId15"/>
    <p:sldLayoutId id="2147483664" r:id="rId16"/>
    <p:sldLayoutId id="2147483665" r:id="rId17"/>
    <p:sldLayoutId id="2147483667" r:id="rId18"/>
    <p:sldLayoutId id="2147483666" r:id="rId19"/>
    <p:sldLayoutId id="2147483669" r:id="rId20"/>
    <p:sldLayoutId id="2147483668" r:id="rId21"/>
    <p:sldLayoutId id="2147483670" r:id="rId22"/>
    <p:sldLayoutId id="2147483671" r:id="rId23"/>
    <p:sldLayoutId id="2147483672" r:id="rId24"/>
    <p:sldLayoutId id="2147483673" r:id="rId25"/>
    <p:sldLayoutId id="2147483674" r:id="rId26"/>
    <p:sldLayoutId id="2147483676" r:id="rId27"/>
    <p:sldLayoutId id="2147483675" r:id="rId28"/>
    <p:sldLayoutId id="2147483677" r:id="rId29"/>
    <p:sldLayoutId id="2147483678" r:id="rId3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extBox 14">
            <a:extLst>
              <a:ext uri="{FF2B5EF4-FFF2-40B4-BE49-F238E27FC236}">
                <a16:creationId xmlns:a16="http://schemas.microsoft.com/office/drawing/2014/main" id="{06269F59-F54A-429A-BC18-FAFDE8DDB55A}"/>
              </a:ext>
            </a:extLst>
          </p:cNvPr>
          <p:cNvSpPr txBox="1"/>
          <p:nvPr/>
        </p:nvSpPr>
        <p:spPr>
          <a:xfrm>
            <a:off x="727257" y="5109505"/>
            <a:ext cx="3364098" cy="36933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b="1" spc="600" dirty="0">
                <a:solidFill>
                  <a:schemeClr val="bg1"/>
                </a:solidFill>
                <a:latin typeface="Amble"/>
              </a:rPr>
              <a:t>REGISTER TODAY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3E358A5-B247-4160-84EC-78527E0C1BFF}"/>
              </a:ext>
            </a:extLst>
          </p:cNvPr>
          <p:cNvSpPr txBox="1"/>
          <p:nvPr/>
        </p:nvSpPr>
        <p:spPr>
          <a:xfrm>
            <a:off x="1022008" y="974358"/>
            <a:ext cx="8319184" cy="1815882"/>
          </a:xfrm>
          <a:prstGeom prst="rect">
            <a:avLst/>
          </a:prstGeom>
          <a:noFill/>
        </p:spPr>
        <p:txBody>
          <a:bodyPr wrap="square" lIns="0" tIns="0" rIns="91440" bIns="0" rtlCol="0" anchor="t">
            <a:spAutoFit/>
          </a:bodyPr>
          <a:lstStyle/>
          <a:p>
            <a:pPr>
              <a:spcBef>
                <a:spcPts val="1200"/>
              </a:spcBef>
              <a:buClr>
                <a:srgbClr val="27AB9E"/>
              </a:buClr>
              <a:buSzPct val="150000"/>
            </a:pPr>
            <a:r>
              <a:rPr lang="en-US" sz="5400" b="1" spc="300" dirty="0">
                <a:solidFill>
                  <a:schemeClr val="tx1">
                    <a:lumMod val="75000"/>
                    <a:lumOff val="25000"/>
                  </a:schemeClr>
                </a:solidFill>
                <a:latin typeface="Lato"/>
              </a:rPr>
              <a:t>MORNING </a:t>
            </a:r>
          </a:p>
          <a:p>
            <a:pPr>
              <a:spcBef>
                <a:spcPts val="1200"/>
              </a:spcBef>
              <a:buClr>
                <a:srgbClr val="27AB9E"/>
              </a:buClr>
              <a:buSzPct val="150000"/>
            </a:pPr>
            <a:r>
              <a:rPr lang="en-US" sz="5400" b="1" spc="300" dirty="0">
                <a:solidFill>
                  <a:schemeClr val="tx1">
                    <a:lumMod val="75000"/>
                    <a:lumOff val="25000"/>
                  </a:schemeClr>
                </a:solidFill>
                <a:latin typeface="Lato"/>
              </a:rPr>
              <a:t>MEETING</a:t>
            </a:r>
          </a:p>
        </p:txBody>
      </p:sp>
      <p:sp>
        <p:nvSpPr>
          <p:cNvPr id="27" name="TextBox 14">
            <a:extLst>
              <a:ext uri="{FF2B5EF4-FFF2-40B4-BE49-F238E27FC236}">
                <a16:creationId xmlns:a16="http://schemas.microsoft.com/office/drawing/2014/main" id="{93674848-FA56-4534-8863-C14C14484E9F}"/>
              </a:ext>
            </a:extLst>
          </p:cNvPr>
          <p:cNvSpPr txBox="1"/>
          <p:nvPr/>
        </p:nvSpPr>
        <p:spPr>
          <a:xfrm>
            <a:off x="992249" y="3118118"/>
            <a:ext cx="5367079" cy="40011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2000" b="1" spc="300" dirty="0">
                <a:solidFill>
                  <a:schemeClr val="tx1">
                    <a:lumMod val="75000"/>
                    <a:lumOff val="25000"/>
                  </a:schemeClr>
                </a:solidFill>
                <a:latin typeface="Amble"/>
              </a:rPr>
              <a:t>Board Room #3</a:t>
            </a:r>
            <a:endParaRPr lang="en-US" sz="2000" spc="3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6" name="TextBox 8">
            <a:extLst>
              <a:ext uri="{FF2B5EF4-FFF2-40B4-BE49-F238E27FC236}">
                <a16:creationId xmlns:a16="http://schemas.microsoft.com/office/drawing/2014/main" id="{97FA4183-15A9-448E-B1CE-3BF25F116DA2}"/>
              </a:ext>
            </a:extLst>
          </p:cNvPr>
          <p:cNvSpPr txBox="1"/>
          <p:nvPr/>
        </p:nvSpPr>
        <p:spPr>
          <a:xfrm>
            <a:off x="9116094" y="486582"/>
            <a:ext cx="1830214" cy="27699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r"/>
            <a:r>
              <a:rPr lang="en-US" sz="1200" b="1" spc="600" dirty="0">
                <a:solidFill>
                  <a:srgbClr val="B9B9B9"/>
                </a:solidFill>
                <a:latin typeface="Amble"/>
              </a:rPr>
              <a:t>LOGO HERE</a:t>
            </a:r>
            <a:endParaRPr lang="en-US" dirty="0">
              <a:solidFill>
                <a:srgbClr val="B9B9B9"/>
              </a:solidFill>
            </a:endParaRPr>
          </a:p>
        </p:txBody>
      </p:sp>
      <p:cxnSp>
        <p:nvCxnSpPr>
          <p:cNvPr id="40" name="Conector recto 39">
            <a:extLst>
              <a:ext uri="{FF2B5EF4-FFF2-40B4-BE49-F238E27FC236}">
                <a16:creationId xmlns:a16="http://schemas.microsoft.com/office/drawing/2014/main" id="{55DBBD3F-2363-40CC-9B9D-F9EA8398B2E4}"/>
              </a:ext>
            </a:extLst>
          </p:cNvPr>
          <p:cNvCxnSpPr>
            <a:stCxn id="36" idx="3"/>
          </p:cNvCxnSpPr>
          <p:nvPr/>
        </p:nvCxnSpPr>
        <p:spPr>
          <a:xfrm flipV="1">
            <a:off x="10946308" y="625081"/>
            <a:ext cx="1245692" cy="1"/>
          </a:xfrm>
          <a:prstGeom prst="line">
            <a:avLst/>
          </a:prstGeom>
          <a:ln>
            <a:solidFill>
              <a:schemeClr val="tx1">
                <a:lumMod val="25000"/>
                <a:lumOff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3" name="Imagen 2">
            <a:extLst>
              <a:ext uri="{FF2B5EF4-FFF2-40B4-BE49-F238E27FC236}">
                <a16:creationId xmlns:a16="http://schemas.microsoft.com/office/drawing/2014/main" id="{8EF3FD03-815D-467A-B231-6C07A195803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98157" y="1828797"/>
            <a:ext cx="7316375" cy="4713320"/>
          </a:xfrm>
          <a:prstGeom prst="rect">
            <a:avLst/>
          </a:prstGeom>
        </p:spPr>
      </p:pic>
      <p:sp>
        <p:nvSpPr>
          <p:cNvPr id="4" name="TextBox 14">
            <a:extLst>
              <a:ext uri="{FF2B5EF4-FFF2-40B4-BE49-F238E27FC236}">
                <a16:creationId xmlns:a16="http://schemas.microsoft.com/office/drawing/2014/main" id="{4ECEC106-3CCF-46C7-9AD8-EEFD71DC5C96}"/>
              </a:ext>
            </a:extLst>
          </p:cNvPr>
          <p:cNvSpPr txBox="1"/>
          <p:nvPr/>
        </p:nvSpPr>
        <p:spPr>
          <a:xfrm>
            <a:off x="992248" y="3546540"/>
            <a:ext cx="5367079" cy="40011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2000" spc="3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November 1</a:t>
            </a:r>
            <a:r>
              <a:rPr lang="en-US" sz="2000" spc="300" baseline="30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st</a:t>
            </a:r>
            <a:r>
              <a:rPr lang="en-US" sz="2000" spc="3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, 2020</a:t>
            </a:r>
          </a:p>
        </p:txBody>
      </p:sp>
      <p:grpSp>
        <p:nvGrpSpPr>
          <p:cNvPr id="13" name="Group 7">
            <a:extLst>
              <a:ext uri="{FF2B5EF4-FFF2-40B4-BE49-F238E27FC236}">
                <a16:creationId xmlns:a16="http://schemas.microsoft.com/office/drawing/2014/main" id="{A71EDB66-ECEE-43DE-A576-D04EC30823C3}"/>
              </a:ext>
            </a:extLst>
          </p:cNvPr>
          <p:cNvGrpSpPr/>
          <p:nvPr/>
        </p:nvGrpSpPr>
        <p:grpSpPr>
          <a:xfrm>
            <a:off x="277468" y="1828798"/>
            <a:ext cx="240515" cy="5029203"/>
            <a:chOff x="277468" y="1828798"/>
            <a:chExt cx="240515" cy="5029203"/>
          </a:xfrm>
        </p:grpSpPr>
        <p:cxnSp>
          <p:nvCxnSpPr>
            <p:cNvPr id="14" name="Straight Connector 5">
              <a:extLst>
                <a:ext uri="{FF2B5EF4-FFF2-40B4-BE49-F238E27FC236}">
                  <a16:creationId xmlns:a16="http://schemas.microsoft.com/office/drawing/2014/main" id="{39EDE79C-CA85-4817-B85F-86F1F89354B7}"/>
                </a:ext>
              </a:extLst>
            </p:cNvPr>
            <p:cNvCxnSpPr/>
            <p:nvPr/>
          </p:nvCxnSpPr>
          <p:spPr>
            <a:xfrm flipV="1">
              <a:off x="397725" y="5617030"/>
              <a:ext cx="0" cy="1240971"/>
            </a:xfrm>
            <a:prstGeom prst="line">
              <a:avLst/>
            </a:prstGeom>
            <a:ln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" name="TextBox 6">
              <a:extLst>
                <a:ext uri="{FF2B5EF4-FFF2-40B4-BE49-F238E27FC236}">
                  <a16:creationId xmlns:a16="http://schemas.microsoft.com/office/drawing/2014/main" id="{61A65D77-FD04-48E8-BFAE-270D2F34ADFE}"/>
                </a:ext>
              </a:extLst>
            </p:cNvPr>
            <p:cNvSpPr txBox="1"/>
            <p:nvPr/>
          </p:nvSpPr>
          <p:spPr>
            <a:xfrm rot="16200000">
              <a:off x="-1338469" y="3444735"/>
              <a:ext cx="3472390" cy="240515"/>
            </a:xfrm>
            <a:prstGeom prst="rect">
              <a:avLst/>
            </a:prstGeom>
            <a:noFill/>
          </p:spPr>
          <p:txBody>
            <a:bodyPr wrap="square" lIns="0" tIns="0" rIns="91440" bIns="0" rtlCol="0" anchor="t">
              <a:spAutoFit/>
            </a:bodyPr>
            <a:lstStyle/>
            <a:p>
              <a:pPr>
                <a:lnSpc>
                  <a:spcPct val="150000"/>
                </a:lnSpc>
                <a:spcBef>
                  <a:spcPts val="1200"/>
                </a:spcBef>
                <a:buClr>
                  <a:srgbClr val="27AB9E"/>
                </a:buClr>
                <a:buSzPct val="150000"/>
              </a:pPr>
              <a:r>
                <a:rPr lang="en-US" sz="1200" spc="600" dirty="0">
                  <a:solidFill>
                    <a:schemeClr val="bg1">
                      <a:lumMod val="75000"/>
                    </a:schemeClr>
                  </a:solidFill>
                  <a:latin typeface="Lato"/>
                  <a:ea typeface="Lato Light" panose="020F0502020204030203" pitchFamily="34" charset="0"/>
                  <a:cs typeface="Lato Light" panose="020F0502020204030203" pitchFamily="34" charset="0"/>
                </a:rPr>
                <a:t>Meeting Schedule</a:t>
              </a:r>
              <a:endParaRPr lang="en-US" sz="1200" spc="600" dirty="0">
                <a:solidFill>
                  <a:schemeClr val="bg1">
                    <a:lumMod val="75000"/>
                  </a:schemeClr>
                </a:solidFill>
                <a:latin typeface="Lato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06596253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[WO] Original 24">
      <a:dk1>
        <a:srgbClr val="323232"/>
      </a:dk1>
      <a:lt1>
        <a:srgbClr val="F7F7F7"/>
      </a:lt1>
      <a:dk2>
        <a:srgbClr val="323232"/>
      </a:dk2>
      <a:lt2>
        <a:srgbClr val="F7F7F7"/>
      </a:lt2>
      <a:accent1>
        <a:srgbClr val="2C65D8"/>
      </a:accent1>
      <a:accent2>
        <a:srgbClr val="25AEB1"/>
      </a:accent2>
      <a:accent3>
        <a:srgbClr val="99999D"/>
      </a:accent3>
      <a:accent4>
        <a:srgbClr val="F24432"/>
      </a:accent4>
      <a:accent5>
        <a:srgbClr val="42456C"/>
      </a:accent5>
      <a:accent6>
        <a:srgbClr val="445469"/>
      </a:accent6>
      <a:hlink>
        <a:srgbClr val="F33B48"/>
      </a:hlink>
      <a:folHlink>
        <a:srgbClr val="FFC00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168</TotalTime>
  <Words>17</Words>
  <Application>Microsoft Office PowerPoint</Application>
  <PresentationFormat>Panorámica</PresentationFormat>
  <Paragraphs>8</Paragraphs>
  <Slides>1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6" baseType="lpstr">
      <vt:lpstr>Amble</vt:lpstr>
      <vt:lpstr>Arial</vt:lpstr>
      <vt:lpstr>Calibri</vt:lpstr>
      <vt:lpstr>Lato</vt:lpstr>
      <vt:lpstr>Office Theme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Manuela Pico</cp:lastModifiedBy>
  <cp:revision>26</cp:revision>
  <dcterms:created xsi:type="dcterms:W3CDTF">2019-09-02T16:07:51Z</dcterms:created>
  <dcterms:modified xsi:type="dcterms:W3CDTF">2020-10-21T20:04:30Z</dcterms:modified>
</cp:coreProperties>
</file>