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Poppins"/>
      <p:regular r:id="rId7"/>
      <p:bold r:id="rId8"/>
      <p:italic r:id="rId9"/>
      <p:boldItalic r:id="rId10"/>
    </p:embeddedFont>
    <p:embeddedFont>
      <p:font typeface="Montserrat"/>
      <p:regular r:id="rId11"/>
      <p:bold r:id="rId12"/>
      <p:italic r:id="rId13"/>
      <p:boldItalic r:id="rId14"/>
    </p:embeddedFont>
    <p:embeddedFont>
      <p:font typeface="Poppins Light"/>
      <p:regular r:id="rId15"/>
      <p:bold r:id="rId16"/>
      <p:italic r:id="rId17"/>
      <p:boldItalic r:id="rId18"/>
    </p:embeddedFont>
    <p:embeddedFont>
      <p:font typeface="Poppins Medium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oppinsMedium-bold.fntdata"/><Relationship Id="rId11" Type="http://schemas.openxmlformats.org/officeDocument/2006/relationships/font" Target="fonts/Montserrat-regular.fntdata"/><Relationship Id="rId22" Type="http://schemas.openxmlformats.org/officeDocument/2006/relationships/font" Target="fonts/PoppinsMedium-boldItalic.fntdata"/><Relationship Id="rId10" Type="http://schemas.openxmlformats.org/officeDocument/2006/relationships/font" Target="fonts/Poppins-boldItalic.fntdata"/><Relationship Id="rId21" Type="http://schemas.openxmlformats.org/officeDocument/2006/relationships/font" Target="fonts/PoppinsMedium-italic.fntdata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Poppins-italic.fntdata"/><Relationship Id="rId15" Type="http://schemas.openxmlformats.org/officeDocument/2006/relationships/font" Target="fonts/PoppinsLight-regular.fntdata"/><Relationship Id="rId14" Type="http://schemas.openxmlformats.org/officeDocument/2006/relationships/font" Target="fonts/Montserrat-boldItalic.fntdata"/><Relationship Id="rId17" Type="http://schemas.openxmlformats.org/officeDocument/2006/relationships/font" Target="fonts/PoppinsLight-italic.fntdata"/><Relationship Id="rId16" Type="http://schemas.openxmlformats.org/officeDocument/2006/relationships/font" Target="fonts/PoppinsLight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PoppinsMedium-regular.fntdata"/><Relationship Id="rId6" Type="http://schemas.openxmlformats.org/officeDocument/2006/relationships/slide" Target="slides/slide1.xml"/><Relationship Id="rId18" Type="http://schemas.openxmlformats.org/officeDocument/2006/relationships/font" Target="fonts/PoppinsLight-boldItalic.fntdata"/><Relationship Id="rId7" Type="http://schemas.openxmlformats.org/officeDocument/2006/relationships/font" Target="fonts/Poppins-regular.fntdata"/><Relationship Id="rId8" Type="http://schemas.openxmlformats.org/officeDocument/2006/relationships/font" Target="fonts/Poppi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aa64265d40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aa64265d40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-7200" y="-21300"/>
            <a:ext cx="9151200" cy="5186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-7200" y="700425"/>
            <a:ext cx="9151200" cy="1215600"/>
          </a:xfrm>
          <a:prstGeom prst="rect">
            <a:avLst/>
          </a:prstGeom>
          <a:solidFill>
            <a:srgbClr val="DD19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1370550" y="700425"/>
            <a:ext cx="6402900" cy="1215600"/>
          </a:xfrm>
          <a:prstGeom prst="rect">
            <a:avLst/>
          </a:prstGeom>
          <a:noFill/>
          <a:ln>
            <a:noFill/>
          </a:ln>
          <a:effectLst>
            <a:reflection blurRad="0" dir="5400000" dist="38100" endA="0" fadeDir="5400012" kx="0" rotWithShape="0" algn="bl" stPos="0" sy="-100000" ky="0"/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000"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rPr>
              <a:t>EMERGENCY</a:t>
            </a:r>
            <a:endParaRPr b="1" sz="7000">
              <a:solidFill>
                <a:schemeClr val="lt2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8125" y="868599"/>
            <a:ext cx="978301" cy="978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73450" y="868599"/>
            <a:ext cx="978301" cy="978301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/>
        </p:nvSpPr>
        <p:spPr>
          <a:xfrm>
            <a:off x="1686975" y="3061750"/>
            <a:ext cx="5642700" cy="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202020"/>
                </a:solidFill>
                <a:latin typeface="Poppins Light"/>
                <a:ea typeface="Poppins Light"/>
                <a:cs typeface="Poppins Light"/>
                <a:sym typeface="Poppins Light"/>
              </a:rPr>
              <a:t>Please remain in your classrooms and wait for further instructions.</a:t>
            </a:r>
            <a:endParaRPr sz="1700">
              <a:solidFill>
                <a:srgbClr val="202020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608978" y="2447200"/>
            <a:ext cx="5798700" cy="3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20202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CAMPUS EMERGENCY NOTICE</a:t>
            </a:r>
            <a:endParaRPr sz="3000">
              <a:solidFill>
                <a:srgbClr val="202020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-23250" y="4515450"/>
            <a:ext cx="9183300" cy="318300"/>
          </a:xfrm>
          <a:prstGeom prst="rect">
            <a:avLst/>
          </a:prstGeom>
          <a:solidFill>
            <a:srgbClr val="DD19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2534400" y="4490400"/>
            <a:ext cx="4075200" cy="1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LAST UPDATE 14:00</a:t>
            </a:r>
            <a:endParaRPr b="1" sz="13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