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E3"/>
    <a:srgbClr val="7EA1FF"/>
    <a:srgbClr val="004370"/>
    <a:srgbClr val="5065D0"/>
    <a:srgbClr val="0040F6"/>
    <a:srgbClr val="2F7543"/>
    <a:srgbClr val="61BF7C"/>
    <a:srgbClr val="FFD1E3"/>
    <a:srgbClr val="337D48"/>
    <a:srgbClr val="C9E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CDBC7-736D-467C-87E7-1527477FD6C3}" v="65" dt="2024-11-06T22:37:28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1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Maciejewski" userId="bba00846f5a3fd26" providerId="LiveId" clId="{5D5CDBC7-736D-467C-87E7-1527477FD6C3}"/>
    <pc:docChg chg="undo custSel addSld delSld modSld">
      <pc:chgData name="Piotr Maciejewski" userId="bba00846f5a3fd26" providerId="LiveId" clId="{5D5CDBC7-736D-467C-87E7-1527477FD6C3}" dt="2024-11-06T22:37:19.714" v="667" actId="20577"/>
      <pc:docMkLst>
        <pc:docMk/>
      </pc:docMkLst>
      <pc:sldChg chg="addSp delSp modSp del mod setBg">
        <pc:chgData name="Piotr Maciejewski" userId="bba00846f5a3fd26" providerId="LiveId" clId="{5D5CDBC7-736D-467C-87E7-1527477FD6C3}" dt="2024-11-06T17:57:34.593" v="387" actId="47"/>
        <pc:sldMkLst>
          <pc:docMk/>
          <pc:sldMk cId="2397897994" sldId="258"/>
        </pc:sldMkLst>
        <pc:spChg chg="mod">
          <ac:chgData name="Piotr Maciejewski" userId="bba00846f5a3fd26" providerId="LiveId" clId="{5D5CDBC7-736D-467C-87E7-1527477FD6C3}" dt="2024-11-06T17:11:29.137" v="6" actId="207"/>
          <ac:spMkLst>
            <pc:docMk/>
            <pc:sldMk cId="2397897994" sldId="258"/>
            <ac:spMk id="5" creationId="{A11D3825-AB43-349E-81F3-FC752E2F6618}"/>
          </ac:spMkLst>
        </pc:spChg>
        <pc:spChg chg="add del mod">
          <ac:chgData name="Piotr Maciejewski" userId="bba00846f5a3fd26" providerId="LiveId" clId="{5D5CDBC7-736D-467C-87E7-1527477FD6C3}" dt="2024-11-06T17:11:38.740" v="10" actId="478"/>
          <ac:spMkLst>
            <pc:docMk/>
            <pc:sldMk cId="2397897994" sldId="258"/>
            <ac:spMk id="6" creationId="{9CC79280-C09C-E2F5-8AE0-D9AE2814408D}"/>
          </ac:spMkLst>
        </pc:spChg>
        <pc:spChg chg="del">
          <ac:chgData name="Piotr Maciejewski" userId="bba00846f5a3fd26" providerId="LiveId" clId="{5D5CDBC7-736D-467C-87E7-1527477FD6C3}" dt="2024-11-06T17:11:04.070" v="2" actId="478"/>
          <ac:spMkLst>
            <pc:docMk/>
            <pc:sldMk cId="2397897994" sldId="258"/>
            <ac:spMk id="31" creationId="{097EAD59-A613-52A5-537E-7BF1B61D3C27}"/>
          </ac:spMkLst>
        </pc:spChg>
        <pc:picChg chg="mod">
          <ac:chgData name="Piotr Maciejewski" userId="bba00846f5a3fd26" providerId="LiveId" clId="{5D5CDBC7-736D-467C-87E7-1527477FD6C3}" dt="2024-11-06T17:11:00.400" v="1" actId="1076"/>
          <ac:picMkLst>
            <pc:docMk/>
            <pc:sldMk cId="2397897994" sldId="258"/>
            <ac:picMk id="15" creationId="{7FE3D8A1-914A-1EE4-0AAB-F65C6F854BC1}"/>
          </ac:picMkLst>
        </pc:picChg>
      </pc:sldChg>
      <pc:sldChg chg="del">
        <pc:chgData name="Piotr Maciejewski" userId="bba00846f5a3fd26" providerId="LiveId" clId="{5D5CDBC7-736D-467C-87E7-1527477FD6C3}" dt="2024-11-06T17:12:32.470" v="11" actId="47"/>
        <pc:sldMkLst>
          <pc:docMk/>
          <pc:sldMk cId="4040490534" sldId="259"/>
        </pc:sldMkLst>
      </pc:sldChg>
      <pc:sldChg chg="modSp mod">
        <pc:chgData name="Piotr Maciejewski" userId="bba00846f5a3fd26" providerId="LiveId" clId="{5D5CDBC7-736D-467C-87E7-1527477FD6C3}" dt="2024-11-06T22:37:19.714" v="667" actId="20577"/>
        <pc:sldMkLst>
          <pc:docMk/>
          <pc:sldMk cId="4281517128" sldId="260"/>
        </pc:sldMkLst>
        <pc:spChg chg="mod">
          <ac:chgData name="Piotr Maciejewski" userId="bba00846f5a3fd26" providerId="LiveId" clId="{5D5CDBC7-736D-467C-87E7-1527477FD6C3}" dt="2024-11-06T22:37:19.714" v="667" actId="20577"/>
          <ac:spMkLst>
            <pc:docMk/>
            <pc:sldMk cId="4281517128" sldId="260"/>
            <ac:spMk id="51" creationId="{BFCE1204-8698-EA88-D847-F838398072BF}"/>
          </ac:spMkLst>
        </pc:spChg>
      </pc:sldChg>
      <pc:sldChg chg="addSp delSp modSp new mod modTransition">
        <pc:chgData name="Piotr Maciejewski" userId="bba00846f5a3fd26" providerId="LiveId" clId="{5D5CDBC7-736D-467C-87E7-1527477FD6C3}" dt="2024-11-06T22:36:05.807" v="663" actId="404"/>
        <pc:sldMkLst>
          <pc:docMk/>
          <pc:sldMk cId="3748140964" sldId="272"/>
        </pc:sldMkLst>
        <pc:spChg chg="add mod ord">
          <ac:chgData name="Piotr Maciejewski" userId="bba00846f5a3fd26" providerId="LiveId" clId="{5D5CDBC7-736D-467C-87E7-1527477FD6C3}" dt="2024-11-06T17:46:56.376" v="237" actId="962"/>
          <ac:spMkLst>
            <pc:docMk/>
            <pc:sldMk cId="3748140964" sldId="272"/>
            <ac:spMk id="4" creationId="{1E420851-DCB1-2386-E91B-5CC25857570C}"/>
          </ac:spMkLst>
        </pc:spChg>
        <pc:spChg chg="add mod ord">
          <ac:chgData name="Piotr Maciejewski" userId="bba00846f5a3fd26" providerId="LiveId" clId="{5D5CDBC7-736D-467C-87E7-1527477FD6C3}" dt="2024-11-06T17:48:03.304" v="249" actId="13244"/>
          <ac:spMkLst>
            <pc:docMk/>
            <pc:sldMk cId="3748140964" sldId="272"/>
            <ac:spMk id="5" creationId="{008230A6-66CC-9AE9-13C6-714166C7052E}"/>
          </ac:spMkLst>
        </pc:spChg>
        <pc:spChg chg="add mod ord">
          <ac:chgData name="Piotr Maciejewski" userId="bba00846f5a3fd26" providerId="LiveId" clId="{5D5CDBC7-736D-467C-87E7-1527477FD6C3}" dt="2024-11-06T22:34:33.998" v="637" actId="2711"/>
          <ac:spMkLst>
            <pc:docMk/>
            <pc:sldMk cId="3748140964" sldId="272"/>
            <ac:spMk id="17" creationId="{D06651B0-B380-2521-1468-5CAF3BF20B2F}"/>
          </ac:spMkLst>
        </pc:spChg>
        <pc:spChg chg="add del mod">
          <ac:chgData name="Piotr Maciejewski" userId="bba00846f5a3fd26" providerId="LiveId" clId="{5D5CDBC7-736D-467C-87E7-1527477FD6C3}" dt="2024-11-06T17:37:02.231" v="104" actId="478"/>
          <ac:spMkLst>
            <pc:docMk/>
            <pc:sldMk cId="3748140964" sldId="272"/>
            <ac:spMk id="18" creationId="{D3015DAB-A68C-3620-EFB9-7CB477F0E078}"/>
          </ac:spMkLst>
        </pc:spChg>
        <pc:spChg chg="add del mod">
          <ac:chgData name="Piotr Maciejewski" userId="bba00846f5a3fd26" providerId="LiveId" clId="{5D5CDBC7-736D-467C-87E7-1527477FD6C3}" dt="2024-11-06T17:37:02.231" v="104" actId="478"/>
          <ac:spMkLst>
            <pc:docMk/>
            <pc:sldMk cId="3748140964" sldId="272"/>
            <ac:spMk id="19" creationId="{862A60C2-315A-D780-7652-66E00E2B3EAA}"/>
          </ac:spMkLst>
        </pc:spChg>
        <pc:spChg chg="add mod ord">
          <ac:chgData name="Piotr Maciejewski" userId="bba00846f5a3fd26" providerId="LiveId" clId="{5D5CDBC7-736D-467C-87E7-1527477FD6C3}" dt="2024-11-06T22:34:31.150" v="636" actId="2711"/>
          <ac:spMkLst>
            <pc:docMk/>
            <pc:sldMk cId="3748140964" sldId="272"/>
            <ac:spMk id="20" creationId="{0972C3C9-8361-4A23-4A1C-FDA3F28063D1}"/>
          </ac:spMkLst>
        </pc:spChg>
        <pc:spChg chg="add mod ord">
          <ac:chgData name="Piotr Maciejewski" userId="bba00846f5a3fd26" providerId="LiveId" clId="{5D5CDBC7-736D-467C-87E7-1527477FD6C3}" dt="2024-11-06T22:36:05.807" v="663" actId="404"/>
          <ac:spMkLst>
            <pc:docMk/>
            <pc:sldMk cId="3748140964" sldId="272"/>
            <ac:spMk id="25" creationId="{4349900B-0EDC-9086-1E64-1B7C0FF88864}"/>
          </ac:spMkLst>
        </pc:spChg>
        <pc:spChg chg="add mod ord">
          <ac:chgData name="Piotr Maciejewski" userId="bba00846f5a3fd26" providerId="LiveId" clId="{5D5CDBC7-736D-467C-87E7-1527477FD6C3}" dt="2024-11-06T17:46:48.697" v="235" actId="13244"/>
          <ac:spMkLst>
            <pc:docMk/>
            <pc:sldMk cId="3748140964" sldId="272"/>
            <ac:spMk id="26" creationId="{15C592C8-4A49-D3FB-51E7-80758412835E}"/>
          </ac:spMkLst>
        </pc:spChg>
        <pc:spChg chg="add mod ord">
          <ac:chgData name="Piotr Maciejewski" userId="bba00846f5a3fd26" providerId="LiveId" clId="{5D5CDBC7-736D-467C-87E7-1527477FD6C3}" dt="2024-11-06T17:46:50.133" v="236" actId="13244"/>
          <ac:spMkLst>
            <pc:docMk/>
            <pc:sldMk cId="3748140964" sldId="272"/>
            <ac:spMk id="27" creationId="{6553BC6B-7198-DBD4-23AC-EF78658F36E4}"/>
          </ac:spMkLst>
        </pc:spChg>
        <pc:spChg chg="add mod">
          <ac:chgData name="Piotr Maciejewski" userId="bba00846f5a3fd26" providerId="LiveId" clId="{5D5CDBC7-736D-467C-87E7-1527477FD6C3}" dt="2024-11-06T17:39:35.635" v="156" actId="571"/>
          <ac:spMkLst>
            <pc:docMk/>
            <pc:sldMk cId="3748140964" sldId="272"/>
            <ac:spMk id="28" creationId="{510D1FA4-7920-7DB9-F4F9-A12E4697946B}"/>
          </ac:spMkLst>
        </pc:spChg>
        <pc:spChg chg="add mod">
          <ac:chgData name="Piotr Maciejewski" userId="bba00846f5a3fd26" providerId="LiveId" clId="{5D5CDBC7-736D-467C-87E7-1527477FD6C3}" dt="2024-11-06T17:39:35.635" v="156" actId="571"/>
          <ac:spMkLst>
            <pc:docMk/>
            <pc:sldMk cId="3748140964" sldId="272"/>
            <ac:spMk id="29" creationId="{0D99ED48-405A-B57D-8A01-447471EFE100}"/>
          </ac:spMkLst>
        </pc:spChg>
        <pc:spChg chg="add del mod">
          <ac:chgData name="Piotr Maciejewski" userId="bba00846f5a3fd26" providerId="LiveId" clId="{5D5CDBC7-736D-467C-87E7-1527477FD6C3}" dt="2024-11-06T17:44:37.697" v="216" actId="478"/>
          <ac:spMkLst>
            <pc:docMk/>
            <pc:sldMk cId="3748140964" sldId="272"/>
            <ac:spMk id="30" creationId="{7F6E9286-78AB-BA5B-792D-0EF7EBC7A606}"/>
          </ac:spMkLst>
        </pc:spChg>
        <pc:spChg chg="add del mod">
          <ac:chgData name="Piotr Maciejewski" userId="bba00846f5a3fd26" providerId="LiveId" clId="{5D5CDBC7-736D-467C-87E7-1527477FD6C3}" dt="2024-11-06T17:44:38.928" v="217" actId="478"/>
          <ac:spMkLst>
            <pc:docMk/>
            <pc:sldMk cId="3748140964" sldId="272"/>
            <ac:spMk id="31" creationId="{38ED842E-3801-1FB7-773E-5ED2DA251E57}"/>
          </ac:spMkLst>
        </pc:spChg>
        <pc:spChg chg="add del mod">
          <ac:chgData name="Piotr Maciejewski" userId="bba00846f5a3fd26" providerId="LiveId" clId="{5D5CDBC7-736D-467C-87E7-1527477FD6C3}" dt="2024-11-06T18:00:12.042" v="413" actId="478"/>
          <ac:spMkLst>
            <pc:docMk/>
            <pc:sldMk cId="3748140964" sldId="272"/>
            <ac:spMk id="38" creationId="{06F5E805-12CD-B471-AFC0-C4096FEDF22B}"/>
          </ac:spMkLst>
        </pc:spChg>
        <pc:spChg chg="add mod">
          <ac:chgData name="Piotr Maciejewski" userId="bba00846f5a3fd26" providerId="LiveId" clId="{5D5CDBC7-736D-467C-87E7-1527477FD6C3}" dt="2024-11-06T18:00:05.687" v="412"/>
          <ac:spMkLst>
            <pc:docMk/>
            <pc:sldMk cId="3748140964" sldId="272"/>
            <ac:spMk id="39" creationId="{0BDAD7FB-1287-8831-B685-9D7DE2B87E1C}"/>
          </ac:spMkLst>
        </pc:spChg>
        <pc:spChg chg="add mod">
          <ac:chgData name="Piotr Maciejewski" userId="bba00846f5a3fd26" providerId="LiveId" clId="{5D5CDBC7-736D-467C-87E7-1527477FD6C3}" dt="2024-11-06T18:00:05.687" v="412"/>
          <ac:spMkLst>
            <pc:docMk/>
            <pc:sldMk cId="3748140964" sldId="272"/>
            <ac:spMk id="40" creationId="{FC3B1D0A-E690-DC8C-E93E-560338EB1843}"/>
          </ac:spMkLst>
        </pc:spChg>
        <pc:spChg chg="add mod">
          <ac:chgData name="Piotr Maciejewski" userId="bba00846f5a3fd26" providerId="LiveId" clId="{5D5CDBC7-736D-467C-87E7-1527477FD6C3}" dt="2024-11-06T18:00:40.060" v="450" actId="20577"/>
          <ac:spMkLst>
            <pc:docMk/>
            <pc:sldMk cId="3748140964" sldId="272"/>
            <ac:spMk id="41" creationId="{0E71E9A9-F0F3-18FF-AF84-59C073C3B0C7}"/>
          </ac:spMkLst>
        </pc:spChg>
        <pc:picChg chg="add mod modCrop">
          <ac:chgData name="Piotr Maciejewski" userId="bba00846f5a3fd26" providerId="LiveId" clId="{5D5CDBC7-736D-467C-87E7-1527477FD6C3}" dt="2024-11-06T17:47:00.556" v="238" actId="962"/>
          <ac:picMkLst>
            <pc:docMk/>
            <pc:sldMk cId="3748140964" sldId="272"/>
            <ac:picMk id="3" creationId="{32691A11-8B91-CAE3-AC01-33C0F051C528}"/>
          </ac:picMkLst>
        </pc:picChg>
        <pc:picChg chg="add del mod ord">
          <ac:chgData name="Piotr Maciejewski" userId="bba00846f5a3fd26" providerId="LiveId" clId="{5D5CDBC7-736D-467C-87E7-1527477FD6C3}" dt="2024-11-06T17:58:04.988" v="394" actId="478"/>
          <ac:picMkLst>
            <pc:docMk/>
            <pc:sldMk cId="3748140964" sldId="272"/>
            <ac:picMk id="7" creationId="{51F4A16C-4E92-6A9D-1D97-D64570BA2876}"/>
          </ac:picMkLst>
        </pc:picChg>
        <pc:picChg chg="add mod ord">
          <ac:chgData name="Piotr Maciejewski" userId="bba00846f5a3fd26" providerId="LiveId" clId="{5D5CDBC7-736D-467C-87E7-1527477FD6C3}" dt="2024-11-06T17:48:25.267" v="256" actId="13244"/>
          <ac:picMkLst>
            <pc:docMk/>
            <pc:sldMk cId="3748140964" sldId="272"/>
            <ac:picMk id="9" creationId="{81E08E2F-F60E-CE91-75EA-9A0A6F8C9BF9}"/>
          </ac:picMkLst>
        </pc:picChg>
        <pc:picChg chg="add mod">
          <ac:chgData name="Piotr Maciejewski" userId="bba00846f5a3fd26" providerId="LiveId" clId="{5D5CDBC7-736D-467C-87E7-1527477FD6C3}" dt="2024-11-06T17:48:30.237" v="257" actId="962"/>
          <ac:picMkLst>
            <pc:docMk/>
            <pc:sldMk cId="3748140964" sldId="272"/>
            <ac:picMk id="11" creationId="{7AE72990-C86A-22CF-E3C0-F189E2018145}"/>
          </ac:picMkLst>
        </pc:picChg>
        <pc:picChg chg="add mod ord">
          <ac:chgData name="Piotr Maciejewski" userId="bba00846f5a3fd26" providerId="LiveId" clId="{5D5CDBC7-736D-467C-87E7-1527477FD6C3}" dt="2024-11-06T17:47:58.252" v="247" actId="13244"/>
          <ac:picMkLst>
            <pc:docMk/>
            <pc:sldMk cId="3748140964" sldId="272"/>
            <ac:picMk id="13" creationId="{955EF47B-5598-13DF-5223-5980290CD2F1}"/>
          </ac:picMkLst>
        </pc:picChg>
        <pc:picChg chg="add mod ord">
          <ac:chgData name="Piotr Maciejewski" userId="bba00846f5a3fd26" providerId="LiveId" clId="{5D5CDBC7-736D-467C-87E7-1527477FD6C3}" dt="2024-11-06T17:47:56.881" v="246" actId="13244"/>
          <ac:picMkLst>
            <pc:docMk/>
            <pc:sldMk cId="3748140964" sldId="272"/>
            <ac:picMk id="15" creationId="{4EB71813-80A5-D179-03F4-DAD78F731FE4}"/>
          </ac:picMkLst>
        </pc:picChg>
        <pc:picChg chg="add del mod ord">
          <ac:chgData name="Piotr Maciejewski" userId="bba00846f5a3fd26" providerId="LiveId" clId="{5D5CDBC7-736D-467C-87E7-1527477FD6C3}" dt="2024-11-06T17:58:04.988" v="394" actId="478"/>
          <ac:picMkLst>
            <pc:docMk/>
            <pc:sldMk cId="3748140964" sldId="272"/>
            <ac:picMk id="22" creationId="{A43120CC-6133-E058-C8E9-9DE7D56CCB07}"/>
          </ac:picMkLst>
        </pc:picChg>
        <pc:picChg chg="add del mod ord">
          <ac:chgData name="Piotr Maciejewski" userId="bba00846f5a3fd26" providerId="LiveId" clId="{5D5CDBC7-736D-467C-87E7-1527477FD6C3}" dt="2024-11-06T17:58:04.988" v="394" actId="478"/>
          <ac:picMkLst>
            <pc:docMk/>
            <pc:sldMk cId="3748140964" sldId="272"/>
            <ac:picMk id="24" creationId="{5A20F6E7-D112-2D08-BBCC-DC932B1A8192}"/>
          </ac:picMkLst>
        </pc:picChg>
        <pc:picChg chg="add mod ord">
          <ac:chgData name="Piotr Maciejewski" userId="bba00846f5a3fd26" providerId="LiveId" clId="{5D5CDBC7-736D-467C-87E7-1527477FD6C3}" dt="2024-11-06T17:47:55.037" v="245" actId="13244"/>
          <ac:picMkLst>
            <pc:docMk/>
            <pc:sldMk cId="3748140964" sldId="272"/>
            <ac:picMk id="32" creationId="{9B0C42EE-0904-ABCA-7117-B6918E44C832}"/>
          </ac:picMkLst>
        </pc:picChg>
        <pc:picChg chg="add mod ord">
          <ac:chgData name="Piotr Maciejewski" userId="bba00846f5a3fd26" providerId="LiveId" clId="{5D5CDBC7-736D-467C-87E7-1527477FD6C3}" dt="2024-11-06T17:47:59.252" v="248" actId="13244"/>
          <ac:picMkLst>
            <pc:docMk/>
            <pc:sldMk cId="3748140964" sldId="272"/>
            <ac:picMk id="33" creationId="{B270640D-9F6A-F55A-17D6-8AB79689C96C}"/>
          </ac:picMkLst>
        </pc:picChg>
        <pc:picChg chg="add del mod modCrop">
          <ac:chgData name="Piotr Maciejewski" userId="bba00846f5a3fd26" providerId="LiveId" clId="{5D5CDBC7-736D-467C-87E7-1527477FD6C3}" dt="2024-11-06T17:56:20.886" v="369" actId="21"/>
          <ac:picMkLst>
            <pc:docMk/>
            <pc:sldMk cId="3748140964" sldId="272"/>
            <ac:picMk id="35" creationId="{64C82553-1C46-C02E-B837-D8B69AE112D2}"/>
          </ac:picMkLst>
        </pc:picChg>
        <pc:picChg chg="add del mod ord">
          <ac:chgData name="Piotr Maciejewski" userId="bba00846f5a3fd26" providerId="LiveId" clId="{5D5CDBC7-736D-467C-87E7-1527477FD6C3}" dt="2024-11-06T17:57:53.191" v="390" actId="478"/>
          <ac:picMkLst>
            <pc:docMk/>
            <pc:sldMk cId="3748140964" sldId="272"/>
            <ac:picMk id="36" creationId="{38C95DAF-01C0-06E1-0608-254B853CB330}"/>
          </ac:picMkLst>
        </pc:picChg>
        <pc:picChg chg="add mod">
          <ac:chgData name="Piotr Maciejewski" userId="bba00846f5a3fd26" providerId="LiveId" clId="{5D5CDBC7-736D-467C-87E7-1527477FD6C3}" dt="2024-11-06T17:58:06.267" v="395" actId="1076"/>
          <ac:picMkLst>
            <pc:docMk/>
            <pc:sldMk cId="3748140964" sldId="272"/>
            <ac:picMk id="37" creationId="{C0F2704B-2C2F-2E25-B2D3-5BD51FCA56C0}"/>
          </ac:picMkLst>
        </pc:picChg>
      </pc:sldChg>
      <pc:sldChg chg="addSp delSp modSp add mod modTransition">
        <pc:chgData name="Piotr Maciejewski" userId="bba00846f5a3fd26" providerId="LiveId" clId="{5D5CDBC7-736D-467C-87E7-1527477FD6C3}" dt="2024-11-06T22:36:01.403" v="660" actId="404"/>
        <pc:sldMkLst>
          <pc:docMk/>
          <pc:sldMk cId="175957540" sldId="273"/>
        </pc:sldMkLst>
        <pc:spChg chg="mod">
          <ac:chgData name="Piotr Maciejewski" userId="bba00846f5a3fd26" providerId="LiveId" clId="{5D5CDBC7-736D-467C-87E7-1527477FD6C3}" dt="2024-11-06T17:54:37.361" v="351" actId="207"/>
          <ac:spMkLst>
            <pc:docMk/>
            <pc:sldMk cId="175957540" sldId="273"/>
            <ac:spMk id="4" creationId="{30197B48-46AB-82F8-ECEB-57D980FE2D03}"/>
          </ac:spMkLst>
        </pc:spChg>
        <pc:spChg chg="mod">
          <ac:chgData name="Piotr Maciejewski" userId="bba00846f5a3fd26" providerId="LiveId" clId="{5D5CDBC7-736D-467C-87E7-1527477FD6C3}" dt="2024-11-06T17:56:52.572" v="375" actId="1076"/>
          <ac:spMkLst>
            <pc:docMk/>
            <pc:sldMk cId="175957540" sldId="273"/>
            <ac:spMk id="5" creationId="{3A74C8A2-FC7D-223C-689E-037D141DE7FF}"/>
          </ac:spMkLst>
        </pc:spChg>
        <pc:spChg chg="add mod ord">
          <ac:chgData name="Piotr Maciejewski" userId="bba00846f5a3fd26" providerId="LiveId" clId="{5D5CDBC7-736D-467C-87E7-1527477FD6C3}" dt="2024-11-06T22:36:01.403" v="660" actId="404"/>
          <ac:spMkLst>
            <pc:docMk/>
            <pc:sldMk cId="175957540" sldId="273"/>
            <ac:spMk id="8" creationId="{2C50AACD-DCB6-23CB-15BE-C0F2F171373A}"/>
          </ac:spMkLst>
        </pc:spChg>
        <pc:spChg chg="add mod">
          <ac:chgData name="Piotr Maciejewski" userId="bba00846f5a3fd26" providerId="LiveId" clId="{5D5CDBC7-736D-467C-87E7-1527477FD6C3}" dt="2024-11-06T18:00:56.054" v="517" actId="20577"/>
          <ac:spMkLst>
            <pc:docMk/>
            <pc:sldMk cId="175957540" sldId="273"/>
            <ac:spMk id="10" creationId="{FC6690E7-1AFC-973F-C15F-5AF5A5E72E01}"/>
          </ac:spMkLst>
        </pc:spChg>
        <pc:spChg chg="add mod">
          <ac:chgData name="Piotr Maciejewski" userId="bba00846f5a3fd26" providerId="LiveId" clId="{5D5CDBC7-736D-467C-87E7-1527477FD6C3}" dt="2024-11-06T18:01:12.807" v="570" actId="20577"/>
          <ac:spMkLst>
            <pc:docMk/>
            <pc:sldMk cId="175957540" sldId="273"/>
            <ac:spMk id="12" creationId="{0499B4F4-9B9C-E83E-66A1-9A8817AD7FE4}"/>
          </ac:spMkLst>
        </pc:spChg>
        <pc:spChg chg="mod">
          <ac:chgData name="Piotr Maciejewski" userId="bba00846f5a3fd26" providerId="LiveId" clId="{5D5CDBC7-736D-467C-87E7-1527477FD6C3}" dt="2024-11-06T22:35:14.683" v="648" actId="20577"/>
          <ac:spMkLst>
            <pc:docMk/>
            <pc:sldMk cId="175957540" sldId="273"/>
            <ac:spMk id="17" creationId="{7D4A01F7-03C7-8F70-9BB7-C61C5EA1499D}"/>
          </ac:spMkLst>
        </pc:spChg>
        <pc:spChg chg="mod">
          <ac:chgData name="Piotr Maciejewski" userId="bba00846f5a3fd26" providerId="LiveId" clId="{5D5CDBC7-736D-467C-87E7-1527477FD6C3}" dt="2024-11-06T22:35:46.823" v="653" actId="20577"/>
          <ac:spMkLst>
            <pc:docMk/>
            <pc:sldMk cId="175957540" sldId="273"/>
            <ac:spMk id="20" creationId="{270689CA-5D3B-6531-63D2-7E4F76D42E46}"/>
          </ac:spMkLst>
        </pc:spChg>
        <pc:spChg chg="del mod">
          <ac:chgData name="Piotr Maciejewski" userId="bba00846f5a3fd26" providerId="LiveId" clId="{5D5CDBC7-736D-467C-87E7-1527477FD6C3}" dt="2024-11-06T17:50:54.886" v="288" actId="21"/>
          <ac:spMkLst>
            <pc:docMk/>
            <pc:sldMk cId="175957540" sldId="273"/>
            <ac:spMk id="25" creationId="{2C50AACD-DCB6-23CB-15BE-C0F2F171373A}"/>
          </ac:spMkLst>
        </pc:spChg>
        <pc:spChg chg="mod">
          <ac:chgData name="Piotr Maciejewski" userId="bba00846f5a3fd26" providerId="LiveId" clId="{5D5CDBC7-736D-467C-87E7-1527477FD6C3}" dt="2024-11-06T17:58:46.496" v="398" actId="208"/>
          <ac:spMkLst>
            <pc:docMk/>
            <pc:sldMk cId="175957540" sldId="273"/>
            <ac:spMk id="26" creationId="{4BB80F4F-323E-50BB-A9F7-1EA88E1B99A4}"/>
          </ac:spMkLst>
        </pc:spChg>
        <pc:spChg chg="mod">
          <ac:chgData name="Piotr Maciejewski" userId="bba00846f5a3fd26" providerId="LiveId" clId="{5D5CDBC7-736D-467C-87E7-1527477FD6C3}" dt="2024-11-06T17:58:46.496" v="398" actId="208"/>
          <ac:spMkLst>
            <pc:docMk/>
            <pc:sldMk cId="175957540" sldId="273"/>
            <ac:spMk id="27" creationId="{99A9C370-30F3-8E22-D926-07ADA73B4815}"/>
          </ac:spMkLst>
        </pc:spChg>
        <pc:picChg chg="mod">
          <ac:chgData name="Piotr Maciejewski" userId="bba00846f5a3fd26" providerId="LiveId" clId="{5D5CDBC7-736D-467C-87E7-1527477FD6C3}" dt="2024-11-06T17:55:45.379" v="363" actId="1076"/>
          <ac:picMkLst>
            <pc:docMk/>
            <pc:sldMk cId="175957540" sldId="273"/>
            <ac:picMk id="3" creationId="{56ED4217-B265-CBA4-369F-BC12C1556BA5}"/>
          </ac:picMkLst>
        </pc:picChg>
        <pc:picChg chg="add mod ord">
          <ac:chgData name="Piotr Maciejewski" userId="bba00846f5a3fd26" providerId="LiveId" clId="{5D5CDBC7-736D-467C-87E7-1527477FD6C3}" dt="2024-11-06T17:57:50.687" v="389" actId="1076"/>
          <ac:picMkLst>
            <pc:docMk/>
            <pc:sldMk cId="175957540" sldId="273"/>
            <ac:picMk id="6" creationId="{BFD3E57C-F2AF-72DC-8CD7-F809CA2FD675}"/>
          </ac:picMkLst>
        </pc:picChg>
        <pc:picChg chg="mod">
          <ac:chgData name="Piotr Maciejewski" userId="bba00846f5a3fd26" providerId="LiveId" clId="{5D5CDBC7-736D-467C-87E7-1527477FD6C3}" dt="2024-11-06T17:49:39.612" v="275" actId="1076"/>
          <ac:picMkLst>
            <pc:docMk/>
            <pc:sldMk cId="175957540" sldId="273"/>
            <ac:picMk id="9" creationId="{C74D06CB-A399-7C45-EE00-B89F054F8928}"/>
          </ac:picMkLst>
        </pc:picChg>
        <pc:picChg chg="mod">
          <ac:chgData name="Piotr Maciejewski" userId="bba00846f5a3fd26" providerId="LiveId" clId="{5D5CDBC7-736D-467C-87E7-1527477FD6C3}" dt="2024-11-06T17:48:59.331" v="263" actId="1076"/>
          <ac:picMkLst>
            <pc:docMk/>
            <pc:sldMk cId="175957540" sldId="273"/>
            <ac:picMk id="11" creationId="{3CEDC8EB-ED5A-1C27-11C9-C1E153F4F797}"/>
          </ac:picMkLst>
        </pc:picChg>
        <pc:picChg chg="mod">
          <ac:chgData name="Piotr Maciejewski" userId="bba00846f5a3fd26" providerId="LiveId" clId="{5D5CDBC7-736D-467C-87E7-1527477FD6C3}" dt="2024-11-06T17:49:47.978" v="277" actId="1076"/>
          <ac:picMkLst>
            <pc:docMk/>
            <pc:sldMk cId="175957540" sldId="273"/>
            <ac:picMk id="13" creationId="{7E0FF910-1EA0-834E-2776-E160AC45AFC1}"/>
          </ac:picMkLst>
        </pc:picChg>
        <pc:picChg chg="mod">
          <ac:chgData name="Piotr Maciejewski" userId="bba00846f5a3fd26" providerId="LiveId" clId="{5D5CDBC7-736D-467C-87E7-1527477FD6C3}" dt="2024-11-06T17:49:26.315" v="271" actId="1076"/>
          <ac:picMkLst>
            <pc:docMk/>
            <pc:sldMk cId="175957540" sldId="273"/>
            <ac:picMk id="15" creationId="{632BDDDC-63F8-C84B-414E-DD0549719A12}"/>
          </ac:picMkLst>
        </pc:picChg>
        <pc:picChg chg="mod">
          <ac:chgData name="Piotr Maciejewski" userId="bba00846f5a3fd26" providerId="LiveId" clId="{5D5CDBC7-736D-467C-87E7-1527477FD6C3}" dt="2024-11-06T17:49:29.315" v="272" actId="1076"/>
          <ac:picMkLst>
            <pc:docMk/>
            <pc:sldMk cId="175957540" sldId="273"/>
            <ac:picMk id="32" creationId="{5C7EDC33-DD7C-9BFE-774F-8B572D8D1540}"/>
          </ac:picMkLst>
        </pc:picChg>
        <pc:picChg chg="mod">
          <ac:chgData name="Piotr Maciejewski" userId="bba00846f5a3fd26" providerId="LiveId" clId="{5D5CDBC7-736D-467C-87E7-1527477FD6C3}" dt="2024-11-06T17:49:17.062" v="266" actId="207"/>
          <ac:picMkLst>
            <pc:docMk/>
            <pc:sldMk cId="175957540" sldId="273"/>
            <ac:picMk id="33" creationId="{2F5C3F99-8498-0397-7A65-9044FBA36013}"/>
          </ac:picMkLst>
        </pc:picChg>
        <pc:picChg chg="add mod ord modCrop">
          <ac:chgData name="Piotr Maciejewski" userId="bba00846f5a3fd26" providerId="LiveId" clId="{5D5CDBC7-736D-467C-87E7-1527477FD6C3}" dt="2024-11-06T17:56:58.016" v="376" actId="732"/>
          <ac:picMkLst>
            <pc:docMk/>
            <pc:sldMk cId="175957540" sldId="273"/>
            <ac:picMk id="35" creationId="{64C82553-1C46-C02E-B837-D8B69AE112D2}"/>
          </ac:picMkLst>
        </pc:picChg>
      </pc:sldChg>
      <pc:sldChg chg="modSp add del mod">
        <pc:chgData name="Piotr Maciejewski" userId="bba00846f5a3fd26" providerId="LiveId" clId="{5D5CDBC7-736D-467C-87E7-1527477FD6C3}" dt="2024-11-06T17:39:14.765" v="146" actId="47"/>
        <pc:sldMkLst>
          <pc:docMk/>
          <pc:sldMk cId="239179010" sldId="273"/>
        </pc:sldMkLst>
        <pc:spChg chg="mod">
          <ac:chgData name="Piotr Maciejewski" userId="bba00846f5a3fd26" providerId="LiveId" clId="{5D5CDBC7-736D-467C-87E7-1527477FD6C3}" dt="2024-11-06T17:39:09.629" v="145"/>
          <ac:spMkLst>
            <pc:docMk/>
            <pc:sldMk cId="239179010" sldId="273"/>
            <ac:spMk id="17" creationId="{E847F1FB-8FE7-E50C-D55A-51CAAFC808A8}"/>
          </ac:spMkLst>
        </pc:spChg>
        <pc:spChg chg="mod">
          <ac:chgData name="Piotr Maciejewski" userId="bba00846f5a3fd26" providerId="LiveId" clId="{5D5CDBC7-736D-467C-87E7-1527477FD6C3}" dt="2024-11-06T17:38:47.922" v="142" actId="20577"/>
          <ac:spMkLst>
            <pc:docMk/>
            <pc:sldMk cId="239179010" sldId="273"/>
            <ac:spMk id="20" creationId="{8B1FE029-2EB8-6071-2B89-B27FF7EDD6BB}"/>
          </ac:spMkLst>
        </pc:spChg>
      </pc:sldChg>
      <pc:sldChg chg="add del">
        <pc:chgData name="Piotr Maciejewski" userId="bba00846f5a3fd26" providerId="LiveId" clId="{5D5CDBC7-736D-467C-87E7-1527477FD6C3}" dt="2024-11-06T17:46:15.215" v="230" actId="2890"/>
        <pc:sldMkLst>
          <pc:docMk/>
          <pc:sldMk cId="517223836" sldId="273"/>
        </pc:sldMkLst>
      </pc:sldChg>
      <pc:sldChg chg="addSp delSp modSp add del mod modTransition">
        <pc:chgData name="Piotr Maciejewski" userId="bba00846f5a3fd26" providerId="LiveId" clId="{5D5CDBC7-736D-467C-87E7-1527477FD6C3}" dt="2024-11-06T17:45:24.106" v="228" actId="47"/>
        <pc:sldMkLst>
          <pc:docMk/>
          <pc:sldMk cId="3889185514" sldId="273"/>
        </pc:sldMkLst>
        <pc:spChg chg="mod">
          <ac:chgData name="Piotr Maciejewski" userId="bba00846f5a3fd26" providerId="LiveId" clId="{5D5CDBC7-736D-467C-87E7-1527477FD6C3}" dt="2024-11-06T17:40:22.644" v="166" actId="207"/>
          <ac:spMkLst>
            <pc:docMk/>
            <pc:sldMk cId="3889185514" sldId="273"/>
            <ac:spMk id="4" creationId="{C9A33CBE-5CBE-A435-D8E4-CEFF67F1027A}"/>
          </ac:spMkLst>
        </pc:spChg>
        <pc:spChg chg="mod">
          <ac:chgData name="Piotr Maciejewski" userId="bba00846f5a3fd26" providerId="LiveId" clId="{5D5CDBC7-736D-467C-87E7-1527477FD6C3}" dt="2024-11-06T17:45:05.768" v="221" actId="207"/>
          <ac:spMkLst>
            <pc:docMk/>
            <pc:sldMk cId="3889185514" sldId="273"/>
            <ac:spMk id="5" creationId="{44B20A2A-4CE6-12CF-A2F7-AA1F69A36ACE}"/>
          </ac:spMkLst>
        </pc:spChg>
        <pc:spChg chg="mod ord">
          <ac:chgData name="Piotr Maciejewski" userId="bba00846f5a3fd26" providerId="LiveId" clId="{5D5CDBC7-736D-467C-87E7-1527477FD6C3}" dt="2024-11-06T17:45:17.280" v="227" actId="113"/>
          <ac:spMkLst>
            <pc:docMk/>
            <pc:sldMk cId="3889185514" sldId="273"/>
            <ac:spMk id="17" creationId="{12E3613E-005D-3A4E-74DA-9A2B58D931C5}"/>
          </ac:spMkLst>
        </pc:spChg>
        <pc:spChg chg="mod ord">
          <ac:chgData name="Piotr Maciejewski" userId="bba00846f5a3fd26" providerId="LiveId" clId="{5D5CDBC7-736D-467C-87E7-1527477FD6C3}" dt="2024-11-06T17:45:10.838" v="222" actId="207"/>
          <ac:spMkLst>
            <pc:docMk/>
            <pc:sldMk cId="3889185514" sldId="273"/>
            <ac:spMk id="20" creationId="{87DB69A3-286B-ABBD-A717-A90F94981015}"/>
          </ac:spMkLst>
        </pc:spChg>
        <pc:spChg chg="mod">
          <ac:chgData name="Piotr Maciejewski" userId="bba00846f5a3fd26" providerId="LiveId" clId="{5D5CDBC7-736D-467C-87E7-1527477FD6C3}" dt="2024-11-06T17:42:36.507" v="192" actId="208"/>
          <ac:spMkLst>
            <pc:docMk/>
            <pc:sldMk cId="3889185514" sldId="273"/>
            <ac:spMk id="25" creationId="{4D50F66E-4447-2D77-8138-23C56289B886}"/>
          </ac:spMkLst>
        </pc:spChg>
        <pc:spChg chg="mod">
          <ac:chgData name="Piotr Maciejewski" userId="bba00846f5a3fd26" providerId="LiveId" clId="{5D5CDBC7-736D-467C-87E7-1527477FD6C3}" dt="2024-11-06T17:42:05.609" v="186" actId="207"/>
          <ac:spMkLst>
            <pc:docMk/>
            <pc:sldMk cId="3889185514" sldId="273"/>
            <ac:spMk id="26" creationId="{480A4C07-9DCB-84D8-63C2-441223CD7240}"/>
          </ac:spMkLst>
        </pc:spChg>
        <pc:spChg chg="mod">
          <ac:chgData name="Piotr Maciejewski" userId="bba00846f5a3fd26" providerId="LiveId" clId="{5D5CDBC7-736D-467C-87E7-1527477FD6C3}" dt="2024-11-06T17:42:36.507" v="192" actId="208"/>
          <ac:spMkLst>
            <pc:docMk/>
            <pc:sldMk cId="3889185514" sldId="273"/>
            <ac:spMk id="27" creationId="{2D55E22A-B397-9C67-BF26-DC73D8D5BF20}"/>
          </ac:spMkLst>
        </pc:spChg>
        <pc:spChg chg="del mod">
          <ac:chgData name="Piotr Maciejewski" userId="bba00846f5a3fd26" providerId="LiveId" clId="{5D5CDBC7-736D-467C-87E7-1527477FD6C3}" dt="2024-11-06T17:44:40.973" v="218" actId="478"/>
          <ac:spMkLst>
            <pc:docMk/>
            <pc:sldMk cId="3889185514" sldId="273"/>
            <ac:spMk id="30" creationId="{034379DB-1348-8F30-6955-A3EEA9888986}"/>
          </ac:spMkLst>
        </pc:spChg>
        <pc:spChg chg="del mod">
          <ac:chgData name="Piotr Maciejewski" userId="bba00846f5a3fd26" providerId="LiveId" clId="{5D5CDBC7-736D-467C-87E7-1527477FD6C3}" dt="2024-11-06T17:44:46.010" v="219" actId="478"/>
          <ac:spMkLst>
            <pc:docMk/>
            <pc:sldMk cId="3889185514" sldId="273"/>
            <ac:spMk id="31" creationId="{0D95629F-7F7E-EA67-72E1-BDD01F7753D0}"/>
          </ac:spMkLst>
        </pc:spChg>
        <pc:picChg chg="mod modCrop">
          <ac:chgData name="Piotr Maciejewski" userId="bba00846f5a3fd26" providerId="LiveId" clId="{5D5CDBC7-736D-467C-87E7-1527477FD6C3}" dt="2024-11-06T17:43:50.403" v="210" actId="18131"/>
          <ac:picMkLst>
            <pc:docMk/>
            <pc:sldMk cId="3889185514" sldId="273"/>
            <ac:picMk id="3" creationId="{D575A88E-996E-B0EA-DA1A-F6F86D824E6D}"/>
          </ac:picMkLst>
        </pc:picChg>
        <pc:picChg chg="add mod">
          <ac:chgData name="Piotr Maciejewski" userId="bba00846f5a3fd26" providerId="LiveId" clId="{5D5CDBC7-736D-467C-87E7-1527477FD6C3}" dt="2024-11-06T17:43:00.812" v="196" actId="1076"/>
          <ac:picMkLst>
            <pc:docMk/>
            <pc:sldMk cId="3889185514" sldId="273"/>
            <ac:picMk id="6" creationId="{95841095-B353-88E7-0549-2B18DE78A10B}"/>
          </ac:picMkLst>
        </pc:picChg>
        <pc:picChg chg="mod">
          <ac:chgData name="Piotr Maciejewski" userId="bba00846f5a3fd26" providerId="LiveId" clId="{5D5CDBC7-736D-467C-87E7-1527477FD6C3}" dt="2024-11-06T17:41:36.172" v="180" actId="1076"/>
          <ac:picMkLst>
            <pc:docMk/>
            <pc:sldMk cId="3889185514" sldId="273"/>
            <ac:picMk id="9" creationId="{08CA238B-5CC3-68BC-E091-F1C34F32589A}"/>
          </ac:picMkLst>
        </pc:picChg>
        <pc:picChg chg="add mod">
          <ac:chgData name="Piotr Maciejewski" userId="bba00846f5a3fd26" providerId="LiveId" clId="{5D5CDBC7-736D-467C-87E7-1527477FD6C3}" dt="2024-11-06T17:44:16.187" v="213" actId="1076"/>
          <ac:picMkLst>
            <pc:docMk/>
            <pc:sldMk cId="3889185514" sldId="273"/>
            <ac:picMk id="10" creationId="{201CBC18-75DE-A1CE-0F69-5D5170463867}"/>
          </ac:picMkLst>
        </pc:picChg>
        <pc:picChg chg="mod">
          <ac:chgData name="Piotr Maciejewski" userId="bba00846f5a3fd26" providerId="LiveId" clId="{5D5CDBC7-736D-467C-87E7-1527477FD6C3}" dt="2024-11-06T17:41:34.240" v="179" actId="1076"/>
          <ac:picMkLst>
            <pc:docMk/>
            <pc:sldMk cId="3889185514" sldId="273"/>
            <ac:picMk id="11" creationId="{E09CAD09-E371-2A23-75E1-64C26B3D90C9}"/>
          </ac:picMkLst>
        </pc:picChg>
        <pc:picChg chg="mod">
          <ac:chgData name="Piotr Maciejewski" userId="bba00846f5a3fd26" providerId="LiveId" clId="{5D5CDBC7-736D-467C-87E7-1527477FD6C3}" dt="2024-11-06T17:41:29.528" v="177" actId="1076"/>
          <ac:picMkLst>
            <pc:docMk/>
            <pc:sldMk cId="3889185514" sldId="273"/>
            <ac:picMk id="13" creationId="{54E2A71E-7DE8-71D7-E8F6-DF2B35DB89CC}"/>
          </ac:picMkLst>
        </pc:picChg>
        <pc:picChg chg="mod">
          <ac:chgData name="Piotr Maciejewski" userId="bba00846f5a3fd26" providerId="LiveId" clId="{5D5CDBC7-736D-467C-87E7-1527477FD6C3}" dt="2024-11-06T17:41:31.457" v="178" actId="1076"/>
          <ac:picMkLst>
            <pc:docMk/>
            <pc:sldMk cId="3889185514" sldId="273"/>
            <ac:picMk id="15" creationId="{54E9F68D-3167-BFFC-74F3-17DAA2B81BB9}"/>
          </ac:picMkLst>
        </pc:picChg>
      </pc:sldChg>
      <pc:sldChg chg="addSp delSp modSp add mod modTransition">
        <pc:chgData name="Piotr Maciejewski" userId="bba00846f5a3fd26" providerId="LiveId" clId="{5D5CDBC7-736D-467C-87E7-1527477FD6C3}" dt="2024-11-06T22:35:54.807" v="657" actId="404"/>
        <pc:sldMkLst>
          <pc:docMk/>
          <pc:sldMk cId="3324180807" sldId="274"/>
        </pc:sldMkLst>
        <pc:spChg chg="mod">
          <ac:chgData name="Piotr Maciejewski" userId="bba00846f5a3fd26" providerId="LiveId" clId="{5D5CDBC7-736D-467C-87E7-1527477FD6C3}" dt="2024-11-06T17:53:23.801" v="335" actId="207"/>
          <ac:spMkLst>
            <pc:docMk/>
            <pc:sldMk cId="3324180807" sldId="274"/>
            <ac:spMk id="4" creationId="{A977F000-1280-0F54-65CD-9842ACD409F5}"/>
          </ac:spMkLst>
        </pc:spChg>
        <pc:spChg chg="mod">
          <ac:chgData name="Piotr Maciejewski" userId="bba00846f5a3fd26" providerId="LiveId" clId="{5D5CDBC7-736D-467C-87E7-1527477FD6C3}" dt="2024-11-06T17:54:00.474" v="343" actId="207"/>
          <ac:spMkLst>
            <pc:docMk/>
            <pc:sldMk cId="3324180807" sldId="274"/>
            <ac:spMk id="5" creationId="{68BFF466-CA46-0375-459C-74DCA21EA586}"/>
          </ac:spMkLst>
        </pc:spChg>
        <pc:spChg chg="add mod">
          <ac:chgData name="Piotr Maciejewski" userId="bba00846f5a3fd26" providerId="LiveId" clId="{5D5CDBC7-736D-467C-87E7-1527477FD6C3}" dt="2024-11-06T18:01:28.072" v="635" actId="20577"/>
          <ac:spMkLst>
            <pc:docMk/>
            <pc:sldMk cId="3324180807" sldId="274"/>
            <ac:spMk id="8" creationId="{D14F768D-73E4-7722-55B3-DE6D08FB12F5}"/>
          </ac:spMkLst>
        </pc:spChg>
        <pc:spChg chg="mod">
          <ac:chgData name="Piotr Maciejewski" userId="bba00846f5a3fd26" providerId="LiveId" clId="{5D5CDBC7-736D-467C-87E7-1527477FD6C3}" dt="2024-11-06T22:35:20.168" v="652" actId="20577"/>
          <ac:spMkLst>
            <pc:docMk/>
            <pc:sldMk cId="3324180807" sldId="274"/>
            <ac:spMk id="17" creationId="{96FC43F2-CD48-14C3-008F-20B4C94FB956}"/>
          </ac:spMkLst>
        </pc:spChg>
        <pc:spChg chg="mod">
          <ac:chgData name="Piotr Maciejewski" userId="bba00846f5a3fd26" providerId="LiveId" clId="{5D5CDBC7-736D-467C-87E7-1527477FD6C3}" dt="2024-11-06T22:35:48.673" v="654" actId="20577"/>
          <ac:spMkLst>
            <pc:docMk/>
            <pc:sldMk cId="3324180807" sldId="274"/>
            <ac:spMk id="20" creationId="{3BA844B7-7FA3-240A-FDD8-AFE596C2F476}"/>
          </ac:spMkLst>
        </pc:spChg>
        <pc:spChg chg="mod">
          <ac:chgData name="Piotr Maciejewski" userId="bba00846f5a3fd26" providerId="LiveId" clId="{5D5CDBC7-736D-467C-87E7-1527477FD6C3}" dt="2024-11-06T22:35:54.807" v="657" actId="404"/>
          <ac:spMkLst>
            <pc:docMk/>
            <pc:sldMk cId="3324180807" sldId="274"/>
            <ac:spMk id="25" creationId="{9F0FA3AC-E9F1-D7B9-6D43-FA889431F80A}"/>
          </ac:spMkLst>
        </pc:spChg>
        <pc:spChg chg="mod">
          <ac:chgData name="Piotr Maciejewski" userId="bba00846f5a3fd26" providerId="LiveId" clId="{5D5CDBC7-736D-467C-87E7-1527477FD6C3}" dt="2024-11-06T17:54:08.124" v="344" actId="208"/>
          <ac:spMkLst>
            <pc:docMk/>
            <pc:sldMk cId="3324180807" sldId="274"/>
            <ac:spMk id="26" creationId="{EF109E31-BA9E-1F97-EAD1-F827547C85C0}"/>
          </ac:spMkLst>
        </pc:spChg>
        <pc:spChg chg="mod">
          <ac:chgData name="Piotr Maciejewski" userId="bba00846f5a3fd26" providerId="LiveId" clId="{5D5CDBC7-736D-467C-87E7-1527477FD6C3}" dt="2024-11-06T17:54:08.124" v="344" actId="208"/>
          <ac:spMkLst>
            <pc:docMk/>
            <pc:sldMk cId="3324180807" sldId="274"/>
            <ac:spMk id="27" creationId="{EADAD9AA-F3F7-615C-D2DE-2463E07472E4}"/>
          </ac:spMkLst>
        </pc:spChg>
        <pc:picChg chg="add mod ord">
          <ac:chgData name="Piotr Maciejewski" userId="bba00846f5a3fd26" providerId="LiveId" clId="{5D5CDBC7-736D-467C-87E7-1527477FD6C3}" dt="2024-11-06T17:57:13.187" v="380" actId="1076"/>
          <ac:picMkLst>
            <pc:docMk/>
            <pc:sldMk cId="3324180807" sldId="274"/>
            <ac:picMk id="2" creationId="{C8F2D015-A1D6-D216-C36A-ACCA9F3E0586}"/>
          </ac:picMkLst>
        </pc:picChg>
        <pc:picChg chg="mod">
          <ac:chgData name="Piotr Maciejewski" userId="bba00846f5a3fd26" providerId="LiveId" clId="{5D5CDBC7-736D-467C-87E7-1527477FD6C3}" dt="2024-11-06T17:57:22.215" v="383" actId="1076"/>
          <ac:picMkLst>
            <pc:docMk/>
            <pc:sldMk cId="3324180807" sldId="274"/>
            <ac:picMk id="3" creationId="{AE83AC89-C3F7-0652-6D18-BAD6025EE7AB}"/>
          </ac:picMkLst>
        </pc:picChg>
        <pc:picChg chg="mod ord modCrop">
          <ac:chgData name="Piotr Maciejewski" userId="bba00846f5a3fd26" providerId="LiveId" clId="{5D5CDBC7-736D-467C-87E7-1527477FD6C3}" dt="2024-11-06T17:57:06.770" v="377" actId="962"/>
          <ac:picMkLst>
            <pc:docMk/>
            <pc:sldMk cId="3324180807" sldId="274"/>
            <ac:picMk id="6" creationId="{74F8F099-C11B-33E3-021C-81574A10DC2E}"/>
          </ac:picMkLst>
        </pc:picChg>
        <pc:picChg chg="del">
          <ac:chgData name="Piotr Maciejewski" userId="bba00846f5a3fd26" providerId="LiveId" clId="{5D5CDBC7-736D-467C-87E7-1527477FD6C3}" dt="2024-11-06T17:59:51.420" v="411" actId="478"/>
          <ac:picMkLst>
            <pc:docMk/>
            <pc:sldMk cId="3324180807" sldId="274"/>
            <ac:picMk id="7" creationId="{784AB0EC-28DD-EEE9-06B9-266B8E7130BA}"/>
          </ac:picMkLst>
        </pc:picChg>
        <pc:picChg chg="mod">
          <ac:chgData name="Piotr Maciejewski" userId="bba00846f5a3fd26" providerId="LiveId" clId="{5D5CDBC7-736D-467C-87E7-1527477FD6C3}" dt="2024-11-06T17:54:17.521" v="347" actId="207"/>
          <ac:picMkLst>
            <pc:docMk/>
            <pc:sldMk cId="3324180807" sldId="274"/>
            <ac:picMk id="9" creationId="{740ACA11-6ADD-5E3B-EBE2-046B66ECE1FA}"/>
          </ac:picMkLst>
        </pc:picChg>
        <pc:picChg chg="mod">
          <ac:chgData name="Piotr Maciejewski" userId="bba00846f5a3fd26" providerId="LiveId" clId="{5D5CDBC7-736D-467C-87E7-1527477FD6C3}" dt="2024-11-06T17:52:51.816" v="321" actId="1076"/>
          <ac:picMkLst>
            <pc:docMk/>
            <pc:sldMk cId="3324180807" sldId="274"/>
            <ac:picMk id="11" creationId="{53931224-BCCF-300F-E135-196181F342FB}"/>
          </ac:picMkLst>
        </pc:picChg>
        <pc:picChg chg="mod">
          <ac:chgData name="Piotr Maciejewski" userId="bba00846f5a3fd26" providerId="LiveId" clId="{5D5CDBC7-736D-467C-87E7-1527477FD6C3}" dt="2024-11-06T17:52:42.023" v="315" actId="1076"/>
          <ac:picMkLst>
            <pc:docMk/>
            <pc:sldMk cId="3324180807" sldId="274"/>
            <ac:picMk id="15" creationId="{B256B5B4-389A-CA9C-FB3E-5334BD137263}"/>
          </ac:picMkLst>
        </pc:picChg>
        <pc:picChg chg="del mod">
          <ac:chgData name="Piotr Maciejewski" userId="bba00846f5a3fd26" providerId="LiveId" clId="{5D5CDBC7-736D-467C-87E7-1527477FD6C3}" dt="2024-11-06T17:59:51.420" v="411" actId="478"/>
          <ac:picMkLst>
            <pc:docMk/>
            <pc:sldMk cId="3324180807" sldId="274"/>
            <ac:picMk id="22" creationId="{FD37AC9D-FA55-494F-B04D-9C35FA7FFCC1}"/>
          </ac:picMkLst>
        </pc:picChg>
        <pc:picChg chg="del mod">
          <ac:chgData name="Piotr Maciejewski" userId="bba00846f5a3fd26" providerId="LiveId" clId="{5D5CDBC7-736D-467C-87E7-1527477FD6C3}" dt="2024-11-06T17:59:51.420" v="411" actId="478"/>
          <ac:picMkLst>
            <pc:docMk/>
            <pc:sldMk cId="3324180807" sldId="274"/>
            <ac:picMk id="24" creationId="{54C041CD-F2B0-A8C2-3F86-B10CCC640550}"/>
          </ac:picMkLst>
        </pc:picChg>
        <pc:picChg chg="mod">
          <ac:chgData name="Piotr Maciejewski" userId="bba00846f5a3fd26" providerId="LiveId" clId="{5D5CDBC7-736D-467C-87E7-1527477FD6C3}" dt="2024-11-06T17:54:14.896" v="346" actId="1076"/>
          <ac:picMkLst>
            <pc:docMk/>
            <pc:sldMk cId="3324180807" sldId="274"/>
            <ac:picMk id="32" creationId="{B637130C-512E-4C66-1F01-C13229D3E2AC}"/>
          </ac:picMkLst>
        </pc:picChg>
        <pc:picChg chg="mod">
          <ac:chgData name="Piotr Maciejewski" userId="bba00846f5a3fd26" providerId="LiveId" clId="{5D5CDBC7-736D-467C-87E7-1527477FD6C3}" dt="2024-11-06T17:52:47.191" v="318" actId="1076"/>
          <ac:picMkLst>
            <pc:docMk/>
            <pc:sldMk cId="3324180807" sldId="274"/>
            <ac:picMk id="33" creationId="{CD5CB21B-23ED-D885-4CC0-CEAC9788B4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F7247-8AD9-4E83-8EFA-9A87175E2E9E}" type="datetimeFigureOut">
              <a:rPr lang="pl-PL" smtClean="0"/>
              <a:t>06.11.2024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B121B-16ED-4CA0-B1AD-C32AED907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98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B121B-16ED-4CA0-B1AD-C32AED90724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774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fonts.google.com/specimen/SUSE/about?query=su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8.jp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2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image" Target="../media/image30.svg"/><Relationship Id="rId5" Type="http://schemas.openxmlformats.org/officeDocument/2006/relationships/image" Target="../media/image11.jpeg"/><Relationship Id="rId15" Type="http://schemas.openxmlformats.org/officeDocument/2006/relationships/image" Target="../media/image19.svg"/><Relationship Id="rId10" Type="http://schemas.openxmlformats.org/officeDocument/2006/relationships/image" Target="../media/image29.png"/><Relationship Id="rId19" Type="http://schemas.openxmlformats.org/officeDocument/2006/relationships/image" Target="../media/image23.svg"/><Relationship Id="rId4" Type="http://schemas.openxmlformats.org/officeDocument/2006/relationships/image" Target="../media/image27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0.png"/><Relationship Id="rId3" Type="http://schemas.openxmlformats.org/officeDocument/2006/relationships/image" Target="../media/image24.jpg"/><Relationship Id="rId7" Type="http://schemas.openxmlformats.org/officeDocument/2006/relationships/image" Target="../media/image29.png"/><Relationship Id="rId12" Type="http://schemas.openxmlformats.org/officeDocument/2006/relationships/image" Target="../media/image19.svg"/><Relationship Id="rId2" Type="http://schemas.openxmlformats.org/officeDocument/2006/relationships/image" Target="../media/image11.jpe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1.png"/><Relationship Id="rId10" Type="http://schemas.openxmlformats.org/officeDocument/2006/relationships/image" Target="../media/image17.svg"/><Relationship Id="rId4" Type="http://schemas.openxmlformats.org/officeDocument/2006/relationships/image" Target="../media/image28.jp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835B832-97F4-191E-733D-6C3987B7113C}"/>
              </a:ext>
            </a:extLst>
          </p:cNvPr>
          <p:cNvSpPr/>
          <p:nvPr/>
        </p:nvSpPr>
        <p:spPr>
          <a:xfrm>
            <a:off x="10058400" y="4953965"/>
            <a:ext cx="213359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CCB53B-50BA-8ED4-4059-53F2168EA274}"/>
              </a:ext>
            </a:extLst>
          </p:cNvPr>
          <p:cNvSpPr/>
          <p:nvPr/>
        </p:nvSpPr>
        <p:spPr>
          <a:xfrm>
            <a:off x="1" y="4953965"/>
            <a:ext cx="1005839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08C8B0-291A-308D-F167-359D89D12161}"/>
              </a:ext>
            </a:extLst>
          </p:cNvPr>
          <p:cNvSpPr/>
          <p:nvPr/>
        </p:nvSpPr>
        <p:spPr>
          <a:xfrm>
            <a:off x="5949387" y="0"/>
            <a:ext cx="6242613" cy="4953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647A7-2A15-2122-5D07-DCF8F6499FD7}"/>
              </a:ext>
            </a:extLst>
          </p:cNvPr>
          <p:cNvSpPr txBox="1"/>
          <p:nvPr/>
        </p:nvSpPr>
        <p:spPr>
          <a:xfrm>
            <a:off x="471575" y="259093"/>
            <a:ext cx="2398947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pl-PL" b="1" dirty="0" err="1">
                <a:solidFill>
                  <a:schemeClr val="accent1"/>
                </a:solidFill>
              </a:rPr>
              <a:t>Pictures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Select the image </a:t>
            </a:r>
            <a:r>
              <a:rPr lang="pl-PL" dirty="0" err="1"/>
              <a:t>you</a:t>
            </a:r>
            <a:r>
              <a:rPr lang="pl-PL" dirty="0"/>
              <a:t> want to update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Go to </a:t>
            </a:r>
            <a:r>
              <a:rPr lang="en-US" b="1" dirty="0"/>
              <a:t>‘</a:t>
            </a:r>
            <a:r>
              <a:rPr lang="pl-PL" b="1" dirty="0" err="1"/>
              <a:t>Pictur</a:t>
            </a:r>
            <a:r>
              <a:rPr lang="en-US" b="1" dirty="0"/>
              <a:t>e Format’ </a:t>
            </a:r>
            <a:r>
              <a:rPr lang="en-US" dirty="0"/>
              <a:t>tab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Go to </a:t>
            </a:r>
            <a:r>
              <a:rPr lang="en-US" b="1" dirty="0"/>
              <a:t>‘Change Picture’</a:t>
            </a:r>
            <a:r>
              <a:rPr lang="en-US" dirty="0"/>
              <a:t> – </a:t>
            </a:r>
            <a:r>
              <a:rPr lang="en-US" b="1" dirty="0"/>
              <a:t>‘This Device’</a:t>
            </a:r>
            <a:r>
              <a:rPr lang="en-US" dirty="0"/>
              <a:t> and select an image.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In the same tab use </a:t>
            </a:r>
            <a:r>
              <a:rPr lang="en-US" b="1" dirty="0"/>
              <a:t>‘Crop’ </a:t>
            </a:r>
            <a:r>
              <a:rPr lang="en-US" dirty="0"/>
              <a:t>option to adjust the exact image position within the shape.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5B2FC8-E0C8-3433-9430-B9CCCD27B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753" y="474025"/>
            <a:ext cx="1246263" cy="11783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86B83-BCE2-67CD-8E49-1EF2E1D01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378" y="1606122"/>
            <a:ext cx="1924319" cy="19390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1E5C5-3FAF-4EAD-E21D-D34772E1C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849" y="3157415"/>
            <a:ext cx="1870728" cy="14610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494E8C6-98E2-2126-7753-2AB629011933}"/>
              </a:ext>
            </a:extLst>
          </p:cNvPr>
          <p:cNvSpPr/>
          <p:nvPr/>
        </p:nvSpPr>
        <p:spPr>
          <a:xfrm>
            <a:off x="3216087" y="600330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l-PL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4E4CC8-831C-EA3E-B0A5-7A2F9D212492}"/>
              </a:ext>
            </a:extLst>
          </p:cNvPr>
          <p:cNvSpPr/>
          <p:nvPr/>
        </p:nvSpPr>
        <p:spPr>
          <a:xfrm>
            <a:off x="3500190" y="1802662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l-P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CE85B5-1C60-D4B1-6453-C514659133F1}"/>
              </a:ext>
            </a:extLst>
          </p:cNvPr>
          <p:cNvSpPr/>
          <p:nvPr/>
        </p:nvSpPr>
        <p:spPr>
          <a:xfrm>
            <a:off x="3216087" y="3022376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l-P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55F228-343F-6F63-02CF-A4771629D637}"/>
              </a:ext>
            </a:extLst>
          </p:cNvPr>
          <p:cNvSpPr txBox="1"/>
          <p:nvPr/>
        </p:nvSpPr>
        <p:spPr>
          <a:xfrm>
            <a:off x="471576" y="5057176"/>
            <a:ext cx="27792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en-US" b="1" dirty="0">
                <a:solidFill>
                  <a:schemeClr val="accent1"/>
                </a:solidFill>
              </a:rPr>
              <a:t>Colors</a:t>
            </a:r>
          </a:p>
          <a:p>
            <a:r>
              <a:rPr lang="en-US" dirty="0"/>
              <a:t>Use the ‘Shape Format’ or ‘Graphics Format’ tab to edit the colors of each element you’ve selected.</a:t>
            </a:r>
            <a:endParaRPr lang="pl-PL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6C41197-884A-A28F-3B7E-C40AE7EA4F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4232"/>
          <a:stretch/>
        </p:blipFill>
        <p:spPr>
          <a:xfrm>
            <a:off x="3500190" y="5247632"/>
            <a:ext cx="6115904" cy="13889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87DB97E-2E89-4636-1B77-1B61D3BC40E2}"/>
              </a:ext>
            </a:extLst>
          </p:cNvPr>
          <p:cNvSpPr txBox="1"/>
          <p:nvPr/>
        </p:nvSpPr>
        <p:spPr>
          <a:xfrm>
            <a:off x="6345512" y="259093"/>
            <a:ext cx="2578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Animations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Presentation is set to Kiosk mode via </a:t>
            </a:r>
            <a:r>
              <a:rPr lang="en-US" b="1" dirty="0"/>
              <a:t>‘Slide Show’ </a:t>
            </a:r>
            <a:r>
              <a:rPr lang="en-US" dirty="0"/>
              <a:t>tab’s </a:t>
            </a:r>
            <a:r>
              <a:rPr lang="en-US" b="1" dirty="0"/>
              <a:t>‘Set Up Slide Show’</a:t>
            </a:r>
            <a:r>
              <a:rPr lang="en-US" dirty="0"/>
              <a:t> options.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A4B1FE2-4C07-6F0E-3C71-74CE24F1C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8911" y="567905"/>
            <a:ext cx="2857899" cy="141942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8C3FA6-782C-9A2C-2294-CDE60ED2B2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535" r="2732"/>
          <a:stretch/>
        </p:blipFill>
        <p:spPr>
          <a:xfrm>
            <a:off x="6324976" y="3204273"/>
            <a:ext cx="3701484" cy="14861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D101C4D-984B-82B1-BA5B-538CFE3592CF}"/>
              </a:ext>
            </a:extLst>
          </p:cNvPr>
          <p:cNvSpPr txBox="1"/>
          <p:nvPr/>
        </p:nvSpPr>
        <p:spPr>
          <a:xfrm>
            <a:off x="6345512" y="2046585"/>
            <a:ext cx="546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Transitions are set up via the </a:t>
            </a:r>
            <a:r>
              <a:rPr lang="en-US" b="1" dirty="0"/>
              <a:t>‘Transitions’ </a:t>
            </a:r>
            <a:r>
              <a:rPr lang="en-US" dirty="0"/>
              <a:t>tab</a:t>
            </a:r>
            <a:br>
              <a:rPr lang="en-US" dirty="0"/>
            </a:br>
            <a:r>
              <a:rPr lang="en-US" dirty="0"/>
              <a:t>and set to occur after a specific amount of time,</a:t>
            </a:r>
            <a:br>
              <a:rPr lang="en-US" dirty="0"/>
            </a:br>
            <a:r>
              <a:rPr lang="en-US" dirty="0"/>
              <a:t>using </a:t>
            </a:r>
            <a:r>
              <a:rPr lang="en-US" b="1" dirty="0"/>
              <a:t>‘Morph’ </a:t>
            </a:r>
            <a:r>
              <a:rPr lang="en-US" dirty="0"/>
              <a:t>effect.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D996B-F55F-BB0C-875B-17A3871973E0}"/>
              </a:ext>
            </a:extLst>
          </p:cNvPr>
          <p:cNvSpPr txBox="1"/>
          <p:nvPr/>
        </p:nvSpPr>
        <p:spPr>
          <a:xfrm>
            <a:off x="10093162" y="3268494"/>
            <a:ext cx="18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you don’t want the animations simply hide one of the slides.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E1204-8698-EA88-D847-F838398072BF}"/>
              </a:ext>
            </a:extLst>
          </p:cNvPr>
          <p:cNvSpPr txBox="1"/>
          <p:nvPr/>
        </p:nvSpPr>
        <p:spPr>
          <a:xfrm>
            <a:off x="10200827" y="5057176"/>
            <a:ext cx="177879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Fonts used</a:t>
            </a:r>
          </a:p>
          <a:p>
            <a:r>
              <a:rPr lang="pl-PL" sz="1400" dirty="0">
                <a:latin typeface="+mj-lt"/>
                <a:cs typeface="Afacad Flux" pitchFamily="2" charset="-18"/>
                <a:hlinkClick r:id="rId9"/>
              </a:rPr>
              <a:t>Suse</a:t>
            </a:r>
            <a:endParaRPr lang="en-US" sz="1400" dirty="0">
              <a:latin typeface="+mj-lt"/>
              <a:cs typeface="Afacad Flux" pitchFamily="2" charset="-18"/>
            </a:endParaRPr>
          </a:p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Freely available under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</a:b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SIL Open Font License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facad Flux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8151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5B8535-16F3-0E26-91F8-9CACEE095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868BDC5-5D07-6E7E-FEAA-D76640CD16C5}"/>
              </a:ext>
            </a:extLst>
          </p:cNvPr>
          <p:cNvSpPr/>
          <p:nvPr/>
        </p:nvSpPr>
        <p:spPr>
          <a:xfrm flipH="1">
            <a:off x="0" y="0"/>
            <a:ext cx="59493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FB4B35-C7CA-0833-C92D-F9ECA9945C12}"/>
              </a:ext>
            </a:extLst>
          </p:cNvPr>
          <p:cNvSpPr/>
          <p:nvPr/>
        </p:nvSpPr>
        <p:spPr>
          <a:xfrm>
            <a:off x="0" y="4953965"/>
            <a:ext cx="825862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C01A6-FD96-31B9-7189-BCE9E957D3FF}"/>
              </a:ext>
            </a:extLst>
          </p:cNvPr>
          <p:cNvSpPr txBox="1"/>
          <p:nvPr/>
        </p:nvSpPr>
        <p:spPr>
          <a:xfrm>
            <a:off x="471575" y="259093"/>
            <a:ext cx="290342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err="1">
                <a:solidFill>
                  <a:schemeClr val="accent1"/>
                </a:solidFill>
              </a:rPr>
              <a:t>Morph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Transitions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 err="1"/>
              <a:t>Animations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created</a:t>
            </a:r>
            <a:r>
              <a:rPr lang="pl-PL" dirty="0"/>
              <a:t> via </a:t>
            </a:r>
            <a:r>
              <a:rPr lang="en-US" dirty="0"/>
              <a:t>‘Transitions’ Morph Effect.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For Morph effect to work it requires elements to have the same names across two slides, prefixed by ‘!!’.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You can inspect those names via ‘Selection Pane’ that can be found in ‘Shape Format’ tab.</a:t>
            </a:r>
            <a:endParaRPr lang="pl-P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DFAB47-3A49-D578-8599-5FF0BBD09715}"/>
              </a:ext>
            </a:extLst>
          </p:cNvPr>
          <p:cNvSpPr txBox="1"/>
          <p:nvPr/>
        </p:nvSpPr>
        <p:spPr>
          <a:xfrm>
            <a:off x="471575" y="5067534"/>
            <a:ext cx="3679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Tooltips</a:t>
            </a:r>
          </a:p>
          <a:p>
            <a:pPr algn="r">
              <a:spcAft>
                <a:spcPts val="1200"/>
              </a:spcAft>
            </a:pPr>
            <a:r>
              <a:rPr lang="en-US" dirty="0"/>
              <a:t>Each Digital Signage comes with tooltips placed outside the slides. Those will guide you on how to adjust this template to your needs.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0956B-F7C0-E3B1-A981-C33A70E9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54" y="2471298"/>
            <a:ext cx="1410983" cy="1897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95D42-F224-3E74-0C70-044A4B8F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97" y="726430"/>
            <a:ext cx="2048161" cy="14670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494961-1B95-AFB1-46F6-3D510F2D1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653" y="259093"/>
            <a:ext cx="2486372" cy="46012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2E8698-1490-D73E-D004-0F6134AAB8F5}"/>
              </a:ext>
            </a:extLst>
          </p:cNvPr>
          <p:cNvSpPr txBox="1"/>
          <p:nvPr/>
        </p:nvSpPr>
        <p:spPr>
          <a:xfrm>
            <a:off x="6242615" y="259093"/>
            <a:ext cx="2903425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Selection Pane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When two elements on the different slides have the same name with ‘!!’ prefix – they will morph between the slides into each other.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Changing those names or copy/pasting elements might break this relationship – making animations behave differently than intended.</a:t>
            </a:r>
            <a:endParaRPr lang="pl-PL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E545F4-F14C-ADC6-7922-278F1043B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445" y="5124567"/>
            <a:ext cx="3258596" cy="161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C98B4A-5960-C39A-134C-9A913DBDE71A}"/>
              </a:ext>
            </a:extLst>
          </p:cNvPr>
          <p:cNvSpPr/>
          <p:nvPr/>
        </p:nvSpPr>
        <p:spPr>
          <a:xfrm>
            <a:off x="8222171" y="4953965"/>
            <a:ext cx="396982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190A9-BDF0-3D31-AB15-DC824BE143D1}"/>
              </a:ext>
            </a:extLst>
          </p:cNvPr>
          <p:cNvSpPr txBox="1"/>
          <p:nvPr/>
        </p:nvSpPr>
        <p:spPr>
          <a:xfrm>
            <a:off x="8468946" y="5067534"/>
            <a:ext cx="3353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Using other formats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Use ‘File’ – ‘Save a Copy’ to export this presentation as images, mp4, gif or another format suitable for you.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2070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BG">
            <a:extLst>
              <a:ext uri="{FF2B5EF4-FFF2-40B4-BE49-F238E27FC236}">
                <a16:creationId xmlns:a16="http://schemas.microsoft.com/office/drawing/2014/main" id="{1E420851-DCB1-2386-E91B-5CC2585757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E7FF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!!Pic" descr="Smiling tattooed man with bun">
            <a:extLst>
              <a:ext uri="{FF2B5EF4-FFF2-40B4-BE49-F238E27FC236}">
                <a16:creationId xmlns:a16="http://schemas.microsoft.com/office/drawing/2014/main" id="{32691A11-8B91-CAE3-AC01-33C0F051C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1" r="33251"/>
          <a:stretch/>
        </p:blipFill>
        <p:spPr>
          <a:xfrm>
            <a:off x="8750300" y="0"/>
            <a:ext cx="3441700" cy="6858000"/>
          </a:xfrm>
          <a:prstGeom prst="rect">
            <a:avLst/>
          </a:prstGeom>
        </p:spPr>
      </p:pic>
      <p:pic>
        <p:nvPicPr>
          <p:cNvPr id="11" name="!!Diamond">
            <a:extLst>
              <a:ext uri="{FF2B5EF4-FFF2-40B4-BE49-F238E27FC236}">
                <a16:creationId xmlns:a16="http://schemas.microsoft.com/office/drawing/2014/main" id="{7AE72990-C86A-22CF-E3C0-F189E2018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944" y="153081"/>
            <a:ext cx="437696" cy="437696"/>
          </a:xfrm>
          <a:prstGeom prst="rect">
            <a:avLst/>
          </a:prstGeom>
        </p:spPr>
      </p:pic>
      <p:pic>
        <p:nvPicPr>
          <p:cNvPr id="33" name="!!Dots2">
            <a:extLst>
              <a:ext uri="{FF2B5EF4-FFF2-40B4-BE49-F238E27FC236}">
                <a16:creationId xmlns:a16="http://schemas.microsoft.com/office/drawing/2014/main" id="{B270640D-9F6A-F55A-17D6-8AB79689C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02705" y="203200"/>
            <a:ext cx="2581275" cy="323850"/>
          </a:xfrm>
          <a:prstGeom prst="rect">
            <a:avLst/>
          </a:prstGeom>
        </p:spPr>
      </p:pic>
      <p:pic>
        <p:nvPicPr>
          <p:cNvPr id="13" name="!!Dots">
            <a:extLst>
              <a:ext uri="{FF2B5EF4-FFF2-40B4-BE49-F238E27FC236}">
                <a16:creationId xmlns:a16="http://schemas.microsoft.com/office/drawing/2014/main" id="{955EF47B-5598-13DF-5223-5980290CD2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79682" y="5852886"/>
            <a:ext cx="3190875" cy="819150"/>
          </a:xfrm>
          <a:prstGeom prst="rect">
            <a:avLst/>
          </a:prstGeom>
        </p:spPr>
      </p:pic>
      <p:pic>
        <p:nvPicPr>
          <p:cNvPr id="15" name="!!Wave2">
            <a:extLst>
              <a:ext uri="{FF2B5EF4-FFF2-40B4-BE49-F238E27FC236}">
                <a16:creationId xmlns:a16="http://schemas.microsoft.com/office/drawing/2014/main" id="{4EB71813-80A5-D179-03F4-DAD78F731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394948" y="6262461"/>
            <a:ext cx="2571750" cy="228600"/>
          </a:xfrm>
          <a:prstGeom prst="rect">
            <a:avLst/>
          </a:prstGeom>
        </p:spPr>
      </p:pic>
      <p:pic>
        <p:nvPicPr>
          <p:cNvPr id="32" name="!!Wave">
            <a:extLst>
              <a:ext uri="{FF2B5EF4-FFF2-40B4-BE49-F238E27FC236}">
                <a16:creationId xmlns:a16="http://schemas.microsoft.com/office/drawing/2014/main" id="{9B0C42EE-0904-ABCA-7117-B6918E44C8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7601858"/>
            <a:ext cx="12192000" cy="3049672"/>
          </a:xfrm>
          <a:prstGeom prst="rect">
            <a:avLst/>
          </a:prstGeom>
        </p:spPr>
      </p:pic>
      <p:pic>
        <p:nvPicPr>
          <p:cNvPr id="9" name="!!Plus">
            <a:extLst>
              <a:ext uri="{FF2B5EF4-FFF2-40B4-BE49-F238E27FC236}">
                <a16:creationId xmlns:a16="http://schemas.microsoft.com/office/drawing/2014/main" id="{81E08E2F-F60E-CE91-75EA-9A0A6F8C9B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79682" y="2272632"/>
            <a:ext cx="984250" cy="984250"/>
          </a:xfrm>
          <a:prstGeom prst="rect">
            <a:avLst/>
          </a:prstGeom>
        </p:spPr>
      </p:pic>
      <p:sp>
        <p:nvSpPr>
          <p:cNvPr id="27" name="!!Box3">
            <a:extLst>
              <a:ext uri="{FF2B5EF4-FFF2-40B4-BE49-F238E27FC236}">
                <a16:creationId xmlns:a16="http://schemas.microsoft.com/office/drawing/2014/main" id="{6553BC6B-7198-DBD4-23AC-EF78658F36E4}"/>
              </a:ext>
            </a:extLst>
          </p:cNvPr>
          <p:cNvSpPr/>
          <p:nvPr/>
        </p:nvSpPr>
        <p:spPr>
          <a:xfrm>
            <a:off x="2869097" y="227628"/>
            <a:ext cx="810705" cy="299422"/>
          </a:xfrm>
          <a:prstGeom prst="rect">
            <a:avLst/>
          </a:prstGeom>
          <a:noFill/>
          <a:ln>
            <a:solidFill>
              <a:srgbClr val="C6E7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!!Box2">
            <a:extLst>
              <a:ext uri="{FF2B5EF4-FFF2-40B4-BE49-F238E27FC236}">
                <a16:creationId xmlns:a16="http://schemas.microsoft.com/office/drawing/2014/main" id="{15C592C8-4A49-D3FB-51E7-80758412835E}"/>
              </a:ext>
            </a:extLst>
          </p:cNvPr>
          <p:cNvSpPr/>
          <p:nvPr/>
        </p:nvSpPr>
        <p:spPr>
          <a:xfrm>
            <a:off x="2058392" y="227628"/>
            <a:ext cx="810705" cy="299422"/>
          </a:xfrm>
          <a:prstGeom prst="rect">
            <a:avLst/>
          </a:prstGeom>
          <a:noFill/>
          <a:ln>
            <a:solidFill>
              <a:srgbClr val="C6E7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!!Box1">
            <a:extLst>
              <a:ext uri="{FF2B5EF4-FFF2-40B4-BE49-F238E27FC236}">
                <a16:creationId xmlns:a16="http://schemas.microsoft.com/office/drawing/2014/main" id="{4349900B-0EDC-9086-1E64-1B7C0FF88864}"/>
              </a:ext>
            </a:extLst>
          </p:cNvPr>
          <p:cNvSpPr/>
          <p:nvPr/>
        </p:nvSpPr>
        <p:spPr>
          <a:xfrm>
            <a:off x="1247687" y="227628"/>
            <a:ext cx="810705" cy="299422"/>
          </a:xfrm>
          <a:prstGeom prst="rect">
            <a:avLst/>
          </a:prstGeom>
          <a:solidFill>
            <a:srgbClr val="008BEA"/>
          </a:solidFill>
          <a:ln>
            <a:solidFill>
              <a:srgbClr val="008B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1</a:t>
            </a:r>
          </a:p>
        </p:txBody>
      </p:sp>
      <p:sp>
        <p:nvSpPr>
          <p:cNvPr id="17" name="!!PrincipleText">
            <a:extLst>
              <a:ext uri="{FF2B5EF4-FFF2-40B4-BE49-F238E27FC236}">
                <a16:creationId xmlns:a16="http://schemas.microsoft.com/office/drawing/2014/main" id="{D06651B0-B380-2521-1468-5CAF3BF20B2F}"/>
              </a:ext>
            </a:extLst>
          </p:cNvPr>
          <p:cNvSpPr txBox="1"/>
          <p:nvPr/>
        </p:nvSpPr>
        <p:spPr>
          <a:xfrm>
            <a:off x="611640" y="3338357"/>
            <a:ext cx="7097260" cy="196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Lorem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ipsum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dolor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sit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amet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,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consectetur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adipiscing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elit,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sed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do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eiusmod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tempor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incididunt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ut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labore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et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dolore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magna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004370"/>
                </a:solidFill>
                <a:effectLst/>
                <a:latin typeface="Suse" pitchFamily="2" charset="0"/>
              </a:rPr>
              <a:t>aliqua</a:t>
            </a:r>
            <a:r>
              <a:rPr lang="pl-PL" sz="2800" b="0" i="0" dirty="0">
                <a:solidFill>
                  <a:srgbClr val="004370"/>
                </a:solidFill>
                <a:effectLst/>
                <a:latin typeface="Suse" pitchFamily="2" charset="0"/>
              </a:rPr>
              <a:t>.</a:t>
            </a:r>
            <a:endParaRPr lang="pl-PL" sz="2800" dirty="0">
              <a:solidFill>
                <a:srgbClr val="004370"/>
              </a:solidFill>
              <a:latin typeface="Suse" pitchFamily="2" charset="0"/>
            </a:endParaRPr>
          </a:p>
        </p:txBody>
      </p:sp>
      <p:sp>
        <p:nvSpPr>
          <p:cNvPr id="20" name="!!PrincipleTitle">
            <a:extLst>
              <a:ext uri="{FF2B5EF4-FFF2-40B4-BE49-F238E27FC236}">
                <a16:creationId xmlns:a16="http://schemas.microsoft.com/office/drawing/2014/main" id="{0972C3C9-8361-4A23-4A1C-FDA3F28063D1}"/>
              </a:ext>
            </a:extLst>
          </p:cNvPr>
          <p:cNvSpPr txBox="1"/>
          <p:nvPr/>
        </p:nvSpPr>
        <p:spPr>
          <a:xfrm>
            <a:off x="611640" y="2507936"/>
            <a:ext cx="7097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4000" b="1" dirty="0" err="1">
                <a:solidFill>
                  <a:srgbClr val="004370"/>
                </a:solidFill>
                <a:latin typeface="Suse" pitchFamily="2" charset="0"/>
              </a:rPr>
              <a:t>Core</a:t>
            </a:r>
            <a:r>
              <a:rPr lang="pl-PL" sz="4000" b="1" dirty="0">
                <a:solidFill>
                  <a:srgbClr val="004370"/>
                </a:solidFill>
                <a:latin typeface="Suse" pitchFamily="2" charset="0"/>
              </a:rPr>
              <a:t> </a:t>
            </a:r>
            <a:r>
              <a:rPr lang="pl-PL" sz="4000" b="1" dirty="0" err="1">
                <a:solidFill>
                  <a:srgbClr val="004370"/>
                </a:solidFill>
                <a:latin typeface="Suse" pitchFamily="2" charset="0"/>
              </a:rPr>
              <a:t>Principle</a:t>
            </a:r>
            <a:r>
              <a:rPr lang="pl-PL" sz="4000" b="1" dirty="0">
                <a:solidFill>
                  <a:srgbClr val="004370"/>
                </a:solidFill>
                <a:latin typeface="Suse" pitchFamily="2" charset="0"/>
              </a:rPr>
              <a:t> 1</a:t>
            </a:r>
          </a:p>
        </p:txBody>
      </p:sp>
      <p:sp>
        <p:nvSpPr>
          <p:cNvPr id="5" name="!!Title">
            <a:extLst>
              <a:ext uri="{FF2B5EF4-FFF2-40B4-BE49-F238E27FC236}">
                <a16:creationId xmlns:a16="http://schemas.microsoft.com/office/drawing/2014/main" id="{008230A6-66CC-9AE9-13C6-714166C7052E}"/>
              </a:ext>
            </a:extLst>
          </p:cNvPr>
          <p:cNvSpPr txBox="1"/>
          <p:nvPr/>
        </p:nvSpPr>
        <p:spPr>
          <a:xfrm>
            <a:off x="611640" y="743858"/>
            <a:ext cx="108222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500" b="1" dirty="0" err="1">
                <a:solidFill>
                  <a:srgbClr val="008BEA"/>
                </a:solidFill>
                <a:latin typeface="Suse" pitchFamily="2" charset="0"/>
                <a:cs typeface="Afacad Flux Light" pitchFamily="2" charset="-18"/>
              </a:rPr>
              <a:t>Our</a:t>
            </a:r>
            <a:r>
              <a:rPr lang="pl-PL" sz="11500" b="1" dirty="0">
                <a:solidFill>
                  <a:srgbClr val="008BEA"/>
                </a:solidFill>
                <a:latin typeface="Suse" pitchFamily="2" charset="0"/>
                <a:cs typeface="Afacad Flux Light" pitchFamily="2" charset="-18"/>
              </a:rPr>
              <a:t> </a:t>
            </a:r>
            <a:r>
              <a:rPr lang="pl-PL" sz="11500" b="1" dirty="0" err="1">
                <a:solidFill>
                  <a:srgbClr val="008BEA"/>
                </a:solidFill>
                <a:latin typeface="Suse" pitchFamily="2" charset="0"/>
                <a:cs typeface="Afacad Flux Light" pitchFamily="2" charset="-18"/>
              </a:rPr>
              <a:t>Principles</a:t>
            </a:r>
            <a:endParaRPr lang="pl-PL" sz="11500" b="1" dirty="0">
              <a:solidFill>
                <a:srgbClr val="008BEA"/>
              </a:solidFill>
              <a:latin typeface="Suse" pitchFamily="2" charset="0"/>
              <a:cs typeface="Afacad Flux Light" pitchFamily="2" charset="-18"/>
            </a:endParaRPr>
          </a:p>
        </p:txBody>
      </p:sp>
      <p:pic>
        <p:nvPicPr>
          <p:cNvPr id="37" name="!!Pic2" descr="Person in crossing">
            <a:extLst>
              <a:ext uri="{FF2B5EF4-FFF2-40B4-BE49-F238E27FC236}">
                <a16:creationId xmlns:a16="http://schemas.microsoft.com/office/drawing/2014/main" id="{C0F2704B-2C2F-2E25-B2D3-5BD51FCA56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4" r="15524"/>
          <a:stretch/>
        </p:blipFill>
        <p:spPr>
          <a:xfrm>
            <a:off x="-8479724" y="0"/>
            <a:ext cx="2695803" cy="685800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BDAD7FB-1287-8831-B685-9D7DE2B87E1C}"/>
              </a:ext>
            </a:extLst>
          </p:cNvPr>
          <p:cNvSpPr/>
          <p:nvPr/>
        </p:nvSpPr>
        <p:spPr>
          <a:xfrm>
            <a:off x="-923567" y="-2099084"/>
            <a:ext cx="2587961" cy="1430997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Press </a:t>
            </a:r>
            <a:r>
              <a:rPr lang="en-US" b="1" dirty="0"/>
              <a:t>‘F5’ </a:t>
            </a:r>
            <a:r>
              <a:rPr lang="en-US" dirty="0"/>
              <a:t>to let the presentation run in a loop mode.</a:t>
            </a:r>
            <a:endParaRPr lang="pl-PL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C3B1D0A-E690-DC8C-E93E-560338EB1843}"/>
              </a:ext>
            </a:extLst>
          </p:cNvPr>
          <p:cNvSpPr/>
          <p:nvPr/>
        </p:nvSpPr>
        <p:spPr>
          <a:xfrm>
            <a:off x="1902421" y="-2099084"/>
            <a:ext cx="2587961" cy="1420401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Transitions take few seconds to play so the signage is not too distracting.</a:t>
            </a:r>
            <a:endParaRPr lang="pl-PL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E71E9A9-F0F3-18FF-AF84-59C073C3B0C7}"/>
              </a:ext>
            </a:extLst>
          </p:cNvPr>
          <p:cNvSpPr/>
          <p:nvPr/>
        </p:nvSpPr>
        <p:spPr>
          <a:xfrm>
            <a:off x="-6839875" y="-789371"/>
            <a:ext cx="2587961" cy="942452"/>
          </a:xfrm>
          <a:prstGeom prst="roundRect">
            <a:avLst>
              <a:gd name="adj" fmla="val 23222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appear</a:t>
            </a:r>
            <a:r>
              <a:rPr lang="pl-PL" dirty="0"/>
              <a:t> on </a:t>
            </a:r>
            <a:r>
              <a:rPr lang="pl-PL" dirty="0" err="1"/>
              <a:t>slide</a:t>
            </a:r>
            <a:r>
              <a:rPr lang="pl-PL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48140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24E74-ED42-7CFE-A80B-D51A9D937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C4E3C1-6DB2-C8B4-F972-3EC5A4DE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8068" y="-1110896"/>
            <a:ext cx="924054" cy="46964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76FA25-9207-C8D5-AEEF-8C02D41C4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3480" y="-1134112"/>
            <a:ext cx="1305107" cy="46964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EDB120-376F-E351-5688-81779C3C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10681" y="-1096939"/>
            <a:ext cx="2276793" cy="4467849"/>
          </a:xfrm>
          <a:prstGeom prst="rect">
            <a:avLst/>
          </a:prstGeom>
        </p:spPr>
      </p:pic>
      <p:sp>
        <p:nvSpPr>
          <p:cNvPr id="4" name="!!BG">
            <a:extLst>
              <a:ext uri="{FF2B5EF4-FFF2-40B4-BE49-F238E27FC236}">
                <a16:creationId xmlns:a16="http://schemas.microsoft.com/office/drawing/2014/main" id="{30197B48-46AB-82F8-ECEB-57D980FE2D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D1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!!Pic" descr="Smiling tattooed man with bun">
            <a:extLst>
              <a:ext uri="{FF2B5EF4-FFF2-40B4-BE49-F238E27FC236}">
                <a16:creationId xmlns:a16="http://schemas.microsoft.com/office/drawing/2014/main" id="{56ED4217-B265-CBA4-369F-BC12C1556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1" r="33251"/>
          <a:stretch/>
        </p:blipFill>
        <p:spPr>
          <a:xfrm>
            <a:off x="14656363" y="0"/>
            <a:ext cx="3441700" cy="6858000"/>
          </a:xfrm>
          <a:prstGeom prst="rect">
            <a:avLst/>
          </a:prstGeom>
        </p:spPr>
      </p:pic>
      <p:pic>
        <p:nvPicPr>
          <p:cNvPr id="35" name="!!Pic2" descr="Person in crossing">
            <a:extLst>
              <a:ext uri="{FF2B5EF4-FFF2-40B4-BE49-F238E27FC236}">
                <a16:creationId xmlns:a16="http://schemas.microsoft.com/office/drawing/2014/main" id="{64C82553-1C46-C02E-B837-D8B69AE11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4" r="15524"/>
          <a:stretch/>
        </p:blipFill>
        <p:spPr>
          <a:xfrm>
            <a:off x="-3898" y="0"/>
            <a:ext cx="2695803" cy="6858000"/>
          </a:xfrm>
          <a:prstGeom prst="rect">
            <a:avLst/>
          </a:prstGeom>
        </p:spPr>
      </p:pic>
      <p:pic>
        <p:nvPicPr>
          <p:cNvPr id="6" name="!!Pic3" descr="Person drinking coffee">
            <a:extLst>
              <a:ext uri="{FF2B5EF4-FFF2-40B4-BE49-F238E27FC236}">
                <a16:creationId xmlns:a16="http://schemas.microsoft.com/office/drawing/2014/main" id="{BFD3E57C-F2AF-72DC-8CD7-F809CA2FD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93" y="10473386"/>
            <a:ext cx="6546046" cy="4364031"/>
          </a:xfrm>
          <a:prstGeom prst="rect">
            <a:avLst/>
          </a:prstGeom>
        </p:spPr>
      </p:pic>
      <p:pic>
        <p:nvPicPr>
          <p:cNvPr id="11" name="!!Diamond">
            <a:extLst>
              <a:ext uri="{FF2B5EF4-FFF2-40B4-BE49-F238E27FC236}">
                <a16:creationId xmlns:a16="http://schemas.microsoft.com/office/drawing/2014/main" id="{3CEDC8EB-ED5A-1C27-11C9-C1E153F4F7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428071" y="153081"/>
            <a:ext cx="437696" cy="437696"/>
          </a:xfrm>
          <a:prstGeom prst="rect">
            <a:avLst/>
          </a:prstGeom>
        </p:spPr>
      </p:pic>
      <p:pic>
        <p:nvPicPr>
          <p:cNvPr id="33" name="!!Dots2">
            <a:extLst>
              <a:ext uri="{FF2B5EF4-FFF2-40B4-BE49-F238E27FC236}">
                <a16:creationId xmlns:a16="http://schemas.microsoft.com/office/drawing/2014/main" id="{2F5C3F99-8498-0397-7A65-9044FBA360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65405" y="203200"/>
            <a:ext cx="2581275" cy="323850"/>
          </a:xfrm>
          <a:prstGeom prst="rect">
            <a:avLst/>
          </a:prstGeom>
        </p:spPr>
      </p:pic>
      <p:pic>
        <p:nvPicPr>
          <p:cNvPr id="13" name="!!Dots">
            <a:extLst>
              <a:ext uri="{FF2B5EF4-FFF2-40B4-BE49-F238E27FC236}">
                <a16:creationId xmlns:a16="http://schemas.microsoft.com/office/drawing/2014/main" id="{7E0FF910-1EA0-834E-2776-E160AC45AF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610927" y="8865710"/>
            <a:ext cx="3190875" cy="819150"/>
          </a:xfrm>
          <a:prstGeom prst="rect">
            <a:avLst/>
          </a:prstGeom>
        </p:spPr>
      </p:pic>
      <p:pic>
        <p:nvPicPr>
          <p:cNvPr id="15" name="!!Wave2">
            <a:extLst>
              <a:ext uri="{FF2B5EF4-FFF2-40B4-BE49-F238E27FC236}">
                <a16:creationId xmlns:a16="http://schemas.microsoft.com/office/drawing/2014/main" id="{632BDDDC-63F8-C84B-414E-DD0549719A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5264312" y="6262461"/>
            <a:ext cx="2571750" cy="228600"/>
          </a:xfrm>
          <a:prstGeom prst="rect">
            <a:avLst/>
          </a:prstGeom>
        </p:spPr>
      </p:pic>
      <p:pic>
        <p:nvPicPr>
          <p:cNvPr id="32" name="!!Wave">
            <a:extLst>
              <a:ext uri="{FF2B5EF4-FFF2-40B4-BE49-F238E27FC236}">
                <a16:creationId xmlns:a16="http://schemas.microsoft.com/office/drawing/2014/main" id="{5C7EDC33-DD7C-9BFE-774F-8B572D8D15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54680" y="4011528"/>
            <a:ext cx="12192000" cy="3049672"/>
          </a:xfrm>
          <a:prstGeom prst="rect">
            <a:avLst/>
          </a:prstGeom>
        </p:spPr>
      </p:pic>
      <p:pic>
        <p:nvPicPr>
          <p:cNvPr id="9" name="!!Plus">
            <a:extLst>
              <a:ext uri="{FF2B5EF4-FFF2-40B4-BE49-F238E27FC236}">
                <a16:creationId xmlns:a16="http://schemas.microsoft.com/office/drawing/2014/main" id="{C74D06CB-A399-7C45-EE00-B89F054F89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195818" y="2272632"/>
            <a:ext cx="984250" cy="984250"/>
          </a:xfrm>
          <a:prstGeom prst="rect">
            <a:avLst/>
          </a:prstGeom>
        </p:spPr>
      </p:pic>
      <p:sp>
        <p:nvSpPr>
          <p:cNvPr id="27" name="!!Box3">
            <a:extLst>
              <a:ext uri="{FF2B5EF4-FFF2-40B4-BE49-F238E27FC236}">
                <a16:creationId xmlns:a16="http://schemas.microsoft.com/office/drawing/2014/main" id="{99A9C370-30F3-8E22-D926-07ADA73B4815}"/>
              </a:ext>
            </a:extLst>
          </p:cNvPr>
          <p:cNvSpPr/>
          <p:nvPr/>
        </p:nvSpPr>
        <p:spPr>
          <a:xfrm>
            <a:off x="5680193" y="227628"/>
            <a:ext cx="810705" cy="299422"/>
          </a:xfrm>
          <a:prstGeom prst="rect">
            <a:avLst/>
          </a:prstGeom>
          <a:noFill/>
          <a:ln>
            <a:solidFill>
              <a:srgbClr val="FFD2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!!Box2">
            <a:extLst>
              <a:ext uri="{FF2B5EF4-FFF2-40B4-BE49-F238E27FC236}">
                <a16:creationId xmlns:a16="http://schemas.microsoft.com/office/drawing/2014/main" id="{4BB80F4F-323E-50BB-A9F7-1EA88E1B99A4}"/>
              </a:ext>
            </a:extLst>
          </p:cNvPr>
          <p:cNvSpPr/>
          <p:nvPr/>
        </p:nvSpPr>
        <p:spPr>
          <a:xfrm>
            <a:off x="4058781" y="227628"/>
            <a:ext cx="810705" cy="299422"/>
          </a:xfrm>
          <a:prstGeom prst="rect">
            <a:avLst/>
          </a:prstGeom>
          <a:noFill/>
          <a:ln>
            <a:solidFill>
              <a:srgbClr val="FFD2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!!Box1">
            <a:extLst>
              <a:ext uri="{FF2B5EF4-FFF2-40B4-BE49-F238E27FC236}">
                <a16:creationId xmlns:a16="http://schemas.microsoft.com/office/drawing/2014/main" id="{2C50AACD-DCB6-23CB-15BE-C0F2F171373A}"/>
              </a:ext>
            </a:extLst>
          </p:cNvPr>
          <p:cNvSpPr/>
          <p:nvPr/>
        </p:nvSpPr>
        <p:spPr>
          <a:xfrm>
            <a:off x="4869487" y="227628"/>
            <a:ext cx="810705" cy="299422"/>
          </a:xfrm>
          <a:prstGeom prst="rect">
            <a:avLst/>
          </a:prstGeom>
          <a:solidFill>
            <a:srgbClr val="7EA1FF"/>
          </a:solidFill>
          <a:ln>
            <a:solidFill>
              <a:srgbClr val="FFD2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2</a:t>
            </a:r>
          </a:p>
        </p:txBody>
      </p:sp>
      <p:sp>
        <p:nvSpPr>
          <p:cNvPr id="17" name="!!PrincipleText">
            <a:extLst>
              <a:ext uri="{FF2B5EF4-FFF2-40B4-BE49-F238E27FC236}">
                <a16:creationId xmlns:a16="http://schemas.microsoft.com/office/drawing/2014/main" id="{7D4A01F7-03C7-8F70-9BB7-C61C5EA1499D}"/>
              </a:ext>
            </a:extLst>
          </p:cNvPr>
          <p:cNvSpPr txBox="1"/>
          <p:nvPr/>
        </p:nvSpPr>
        <p:spPr>
          <a:xfrm>
            <a:off x="4058783" y="3338357"/>
            <a:ext cx="7097260" cy="2611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Lorem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ornare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gravida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rutrum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dictumst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;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vehicula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vitae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efficitur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fames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magnis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.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Molestie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platea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nulla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dapibus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massa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et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purus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augue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5065D0"/>
                </a:solidFill>
                <a:effectLst/>
                <a:latin typeface="Suse" pitchFamily="2" charset="0"/>
              </a:rPr>
              <a:t>dis</a:t>
            </a:r>
            <a:r>
              <a:rPr lang="pl-PL" sz="2800" b="0" i="0" dirty="0">
                <a:solidFill>
                  <a:srgbClr val="5065D0"/>
                </a:solidFill>
                <a:effectLst/>
                <a:latin typeface="Suse" pitchFamily="2" charset="0"/>
              </a:rPr>
              <a:t>.</a:t>
            </a:r>
            <a:endParaRPr lang="pl-PL" sz="2800" dirty="0">
              <a:solidFill>
                <a:srgbClr val="5065D0"/>
              </a:solidFill>
              <a:latin typeface="Suse" pitchFamily="2" charset="0"/>
            </a:endParaRPr>
          </a:p>
        </p:txBody>
      </p:sp>
      <p:sp>
        <p:nvSpPr>
          <p:cNvPr id="20" name="!!PrincipleTitle">
            <a:extLst>
              <a:ext uri="{FF2B5EF4-FFF2-40B4-BE49-F238E27FC236}">
                <a16:creationId xmlns:a16="http://schemas.microsoft.com/office/drawing/2014/main" id="{270689CA-5D3B-6531-63D2-7E4F76D42E46}"/>
              </a:ext>
            </a:extLst>
          </p:cNvPr>
          <p:cNvSpPr txBox="1"/>
          <p:nvPr/>
        </p:nvSpPr>
        <p:spPr>
          <a:xfrm>
            <a:off x="4058783" y="2507936"/>
            <a:ext cx="7097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4000" b="1" dirty="0" err="1">
                <a:solidFill>
                  <a:srgbClr val="5065D0"/>
                </a:solidFill>
                <a:latin typeface="Suse" pitchFamily="2" charset="0"/>
              </a:rPr>
              <a:t>Core</a:t>
            </a:r>
            <a:r>
              <a:rPr lang="pl-PL" sz="4000" b="1" dirty="0">
                <a:solidFill>
                  <a:srgbClr val="5065D0"/>
                </a:solidFill>
                <a:latin typeface="Suse" pitchFamily="2" charset="0"/>
              </a:rPr>
              <a:t> </a:t>
            </a:r>
            <a:r>
              <a:rPr lang="pl-PL" sz="4000" b="1" dirty="0" err="1">
                <a:solidFill>
                  <a:srgbClr val="5065D0"/>
                </a:solidFill>
                <a:latin typeface="Suse" pitchFamily="2" charset="0"/>
              </a:rPr>
              <a:t>Principle</a:t>
            </a:r>
            <a:r>
              <a:rPr lang="pl-PL" sz="4000" b="1" dirty="0">
                <a:solidFill>
                  <a:srgbClr val="5065D0"/>
                </a:solidFill>
                <a:latin typeface="Suse" pitchFamily="2" charset="0"/>
              </a:rPr>
              <a:t> 2</a:t>
            </a:r>
          </a:p>
        </p:txBody>
      </p:sp>
      <p:sp>
        <p:nvSpPr>
          <p:cNvPr id="5" name="!!Title">
            <a:extLst>
              <a:ext uri="{FF2B5EF4-FFF2-40B4-BE49-F238E27FC236}">
                <a16:creationId xmlns:a16="http://schemas.microsoft.com/office/drawing/2014/main" id="{3A74C8A2-FC7D-223C-689E-037D141DE7FF}"/>
              </a:ext>
            </a:extLst>
          </p:cNvPr>
          <p:cNvSpPr txBox="1"/>
          <p:nvPr/>
        </p:nvSpPr>
        <p:spPr>
          <a:xfrm>
            <a:off x="2088548" y="743858"/>
            <a:ext cx="108222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500" b="1" dirty="0" err="1">
                <a:solidFill>
                  <a:srgbClr val="7EA1FF"/>
                </a:solidFill>
                <a:latin typeface="Suse" pitchFamily="2" charset="0"/>
                <a:cs typeface="Afacad Flux Light" pitchFamily="2" charset="-18"/>
              </a:rPr>
              <a:t>Our</a:t>
            </a:r>
            <a:r>
              <a:rPr lang="pl-PL" sz="11500" b="1" dirty="0">
                <a:solidFill>
                  <a:srgbClr val="7EA1FF"/>
                </a:solidFill>
                <a:latin typeface="Suse" pitchFamily="2" charset="0"/>
                <a:cs typeface="Afacad Flux Light" pitchFamily="2" charset="-18"/>
              </a:rPr>
              <a:t> </a:t>
            </a:r>
            <a:r>
              <a:rPr lang="pl-PL" sz="11500" b="1" dirty="0" err="1">
                <a:solidFill>
                  <a:srgbClr val="7EA1FF"/>
                </a:solidFill>
                <a:latin typeface="Suse" pitchFamily="2" charset="0"/>
                <a:cs typeface="Afacad Flux Light" pitchFamily="2" charset="-18"/>
              </a:rPr>
              <a:t>Principles</a:t>
            </a:r>
            <a:endParaRPr lang="pl-PL" sz="11500" b="1" dirty="0">
              <a:solidFill>
                <a:srgbClr val="7EA1FF"/>
              </a:solidFill>
              <a:latin typeface="Suse" pitchFamily="2" charset="0"/>
              <a:cs typeface="Afacad Flux Light" pitchFamily="2" charset="-1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6690E7-1AFC-973F-C15F-5AF5A5E72E01}"/>
              </a:ext>
            </a:extLst>
          </p:cNvPr>
          <p:cNvSpPr/>
          <p:nvPr/>
        </p:nvSpPr>
        <p:spPr>
          <a:xfrm>
            <a:off x="13362382" y="-789371"/>
            <a:ext cx="2587961" cy="942452"/>
          </a:xfrm>
          <a:prstGeom prst="roundRect">
            <a:avLst>
              <a:gd name="adj" fmla="val 23222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 </a:t>
            </a:r>
            <a:r>
              <a:rPr lang="pl-PL" dirty="0" err="1"/>
              <a:t>needs</a:t>
            </a:r>
            <a:r>
              <a:rPr lang="pl-PL" dirty="0"/>
              <a:t> to be </a:t>
            </a:r>
            <a:r>
              <a:rPr lang="pl-PL" dirty="0" err="1"/>
              <a:t>consistent</a:t>
            </a:r>
            <a:r>
              <a:rPr lang="pl-PL" dirty="0"/>
              <a:t> with the one on </a:t>
            </a:r>
            <a:r>
              <a:rPr lang="pl-PL" dirty="0" err="1"/>
              <a:t>slide</a:t>
            </a:r>
            <a:r>
              <a:rPr lang="pl-PL" dirty="0"/>
              <a:t>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99B4F4-9B9C-E83E-66A1-9A8817AD7FE4}"/>
              </a:ext>
            </a:extLst>
          </p:cNvPr>
          <p:cNvSpPr/>
          <p:nvPr/>
        </p:nvSpPr>
        <p:spPr>
          <a:xfrm>
            <a:off x="9349359" y="9678510"/>
            <a:ext cx="2587961" cy="942452"/>
          </a:xfrm>
          <a:prstGeom prst="roundRect">
            <a:avLst>
              <a:gd name="adj" fmla="val 23222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appear</a:t>
            </a:r>
            <a:r>
              <a:rPr lang="pl-PL" dirty="0"/>
              <a:t> on </a:t>
            </a:r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number</a:t>
            </a:r>
            <a:r>
              <a:rPr lang="pl-PL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5957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32537-7D99-9E66-77B1-B044855C1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BG">
            <a:extLst>
              <a:ext uri="{FF2B5EF4-FFF2-40B4-BE49-F238E27FC236}">
                <a16:creationId xmlns:a16="http://schemas.microsoft.com/office/drawing/2014/main" id="{A977F000-1280-0F54-65CD-9842ACD409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E3E3"/>
              </a:gs>
              <a:gs pos="100000">
                <a:srgbClr val="C9E9D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!!Pic" descr="Smiling tattooed man with bun">
            <a:extLst>
              <a:ext uri="{FF2B5EF4-FFF2-40B4-BE49-F238E27FC236}">
                <a16:creationId xmlns:a16="http://schemas.microsoft.com/office/drawing/2014/main" id="{AE83AC89-C3F7-0652-6D18-BAD6025EE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1" r="33251"/>
          <a:stretch/>
        </p:blipFill>
        <p:spPr>
          <a:xfrm>
            <a:off x="13961837" y="11306"/>
            <a:ext cx="3441700" cy="6858000"/>
          </a:xfrm>
          <a:prstGeom prst="rect">
            <a:avLst/>
          </a:prstGeom>
        </p:spPr>
      </p:pic>
      <p:pic>
        <p:nvPicPr>
          <p:cNvPr id="2" name="!!Pic2" descr="Person in crossing">
            <a:extLst>
              <a:ext uri="{FF2B5EF4-FFF2-40B4-BE49-F238E27FC236}">
                <a16:creationId xmlns:a16="http://schemas.microsoft.com/office/drawing/2014/main" id="{C8F2D015-A1D6-D216-C36A-ACCA9F3E0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4" r="15524"/>
          <a:stretch/>
        </p:blipFill>
        <p:spPr>
          <a:xfrm>
            <a:off x="-3898" y="-7424650"/>
            <a:ext cx="2695803" cy="6858000"/>
          </a:xfrm>
          <a:prstGeom prst="rect">
            <a:avLst/>
          </a:prstGeom>
        </p:spPr>
      </p:pic>
      <p:pic>
        <p:nvPicPr>
          <p:cNvPr id="6" name="!!Pic3" descr="Person drinking coffee">
            <a:extLst>
              <a:ext uri="{FF2B5EF4-FFF2-40B4-BE49-F238E27FC236}">
                <a16:creationId xmlns:a16="http://schemas.microsoft.com/office/drawing/2014/main" id="{74F8F099-C11B-33E3-021C-81574A10D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r="24853"/>
          <a:stretch/>
        </p:blipFill>
        <p:spPr>
          <a:xfrm>
            <a:off x="6667499" y="1873340"/>
            <a:ext cx="5524501" cy="4995966"/>
          </a:xfrm>
          <a:prstGeom prst="rect">
            <a:avLst/>
          </a:prstGeom>
        </p:spPr>
      </p:pic>
      <p:pic>
        <p:nvPicPr>
          <p:cNvPr id="11" name="!!Diamond">
            <a:extLst>
              <a:ext uri="{FF2B5EF4-FFF2-40B4-BE49-F238E27FC236}">
                <a16:creationId xmlns:a16="http://schemas.microsoft.com/office/drawing/2014/main" id="{53931224-BCCF-300F-E135-196181F34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51190" y="1089751"/>
            <a:ext cx="437696" cy="437696"/>
          </a:xfrm>
          <a:prstGeom prst="rect">
            <a:avLst/>
          </a:prstGeom>
        </p:spPr>
      </p:pic>
      <p:pic>
        <p:nvPicPr>
          <p:cNvPr id="33" name="!!Dots2">
            <a:extLst>
              <a:ext uri="{FF2B5EF4-FFF2-40B4-BE49-F238E27FC236}">
                <a16:creationId xmlns:a16="http://schemas.microsoft.com/office/drawing/2014/main" id="{CD5CB21B-23ED-D885-4CC0-CEAC9788B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27223" y="203200"/>
            <a:ext cx="2581275" cy="323850"/>
          </a:xfrm>
          <a:prstGeom prst="rect">
            <a:avLst/>
          </a:prstGeom>
        </p:spPr>
      </p:pic>
      <p:pic>
        <p:nvPicPr>
          <p:cNvPr id="13" name="!!Dots">
            <a:extLst>
              <a:ext uri="{FF2B5EF4-FFF2-40B4-BE49-F238E27FC236}">
                <a16:creationId xmlns:a16="http://schemas.microsoft.com/office/drawing/2014/main" id="{006FE5C1-FCD5-68B4-FFF8-7837B31CF8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610927" y="8865710"/>
            <a:ext cx="3190875" cy="819150"/>
          </a:xfrm>
          <a:prstGeom prst="rect">
            <a:avLst/>
          </a:prstGeom>
        </p:spPr>
      </p:pic>
      <p:pic>
        <p:nvPicPr>
          <p:cNvPr id="15" name="!!Wave2">
            <a:extLst>
              <a:ext uri="{FF2B5EF4-FFF2-40B4-BE49-F238E27FC236}">
                <a16:creationId xmlns:a16="http://schemas.microsoft.com/office/drawing/2014/main" id="{B256B5B4-389A-CA9C-FB3E-5334BD1372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94749" y="6262461"/>
            <a:ext cx="2571750" cy="228600"/>
          </a:xfrm>
          <a:prstGeom prst="rect">
            <a:avLst/>
          </a:prstGeom>
        </p:spPr>
      </p:pic>
      <p:pic>
        <p:nvPicPr>
          <p:cNvPr id="32" name="!!Wave">
            <a:extLst>
              <a:ext uri="{FF2B5EF4-FFF2-40B4-BE49-F238E27FC236}">
                <a16:creationId xmlns:a16="http://schemas.microsoft.com/office/drawing/2014/main" id="{B637130C-512E-4C66-1F01-C13229D3E2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54681" y="-907613"/>
            <a:ext cx="13961837" cy="3492374"/>
          </a:xfrm>
          <a:prstGeom prst="rect">
            <a:avLst/>
          </a:prstGeom>
        </p:spPr>
      </p:pic>
      <p:pic>
        <p:nvPicPr>
          <p:cNvPr id="9" name="!!Plus">
            <a:extLst>
              <a:ext uri="{FF2B5EF4-FFF2-40B4-BE49-F238E27FC236}">
                <a16:creationId xmlns:a16="http://schemas.microsoft.com/office/drawing/2014/main" id="{740ACA11-6ADD-5E3B-EBE2-046B66ECE1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41305" y="264316"/>
            <a:ext cx="709689" cy="709689"/>
          </a:xfrm>
          <a:prstGeom prst="rect">
            <a:avLst/>
          </a:prstGeom>
        </p:spPr>
      </p:pic>
      <p:sp>
        <p:nvSpPr>
          <p:cNvPr id="27" name="!!Box3">
            <a:extLst>
              <a:ext uri="{FF2B5EF4-FFF2-40B4-BE49-F238E27FC236}">
                <a16:creationId xmlns:a16="http://schemas.microsoft.com/office/drawing/2014/main" id="{EADAD9AA-F3F7-615C-D2DE-2463E07472E4}"/>
              </a:ext>
            </a:extLst>
          </p:cNvPr>
          <p:cNvSpPr/>
          <p:nvPr/>
        </p:nvSpPr>
        <p:spPr>
          <a:xfrm>
            <a:off x="430212" y="227628"/>
            <a:ext cx="810705" cy="2994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!!Box2">
            <a:extLst>
              <a:ext uri="{FF2B5EF4-FFF2-40B4-BE49-F238E27FC236}">
                <a16:creationId xmlns:a16="http://schemas.microsoft.com/office/drawing/2014/main" id="{EF109E31-BA9E-1F97-EAD1-F827547C85C0}"/>
              </a:ext>
            </a:extLst>
          </p:cNvPr>
          <p:cNvSpPr/>
          <p:nvPr/>
        </p:nvSpPr>
        <p:spPr>
          <a:xfrm>
            <a:off x="1240917" y="227628"/>
            <a:ext cx="810705" cy="2994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!!Box1">
            <a:extLst>
              <a:ext uri="{FF2B5EF4-FFF2-40B4-BE49-F238E27FC236}">
                <a16:creationId xmlns:a16="http://schemas.microsoft.com/office/drawing/2014/main" id="{9F0FA3AC-E9F1-D7B9-6D43-FA889431F80A}"/>
              </a:ext>
            </a:extLst>
          </p:cNvPr>
          <p:cNvSpPr/>
          <p:nvPr/>
        </p:nvSpPr>
        <p:spPr>
          <a:xfrm>
            <a:off x="2051622" y="227628"/>
            <a:ext cx="810705" cy="299422"/>
          </a:xfrm>
          <a:prstGeom prst="rect">
            <a:avLst/>
          </a:prstGeom>
          <a:solidFill>
            <a:srgbClr val="61BF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3</a:t>
            </a:r>
          </a:p>
        </p:txBody>
      </p:sp>
      <p:sp>
        <p:nvSpPr>
          <p:cNvPr id="17" name="!!PrincipleText">
            <a:extLst>
              <a:ext uri="{FF2B5EF4-FFF2-40B4-BE49-F238E27FC236}">
                <a16:creationId xmlns:a16="http://schemas.microsoft.com/office/drawing/2014/main" id="{96FC43F2-CD48-14C3-008F-20B4C94FB956}"/>
              </a:ext>
            </a:extLst>
          </p:cNvPr>
          <p:cNvSpPr txBox="1"/>
          <p:nvPr/>
        </p:nvSpPr>
        <p:spPr>
          <a:xfrm>
            <a:off x="430212" y="3338357"/>
            <a:ext cx="5292039" cy="3258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Felis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senectus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proin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donec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amet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;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etiam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sapien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 eros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ipsum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ridiculus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.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Sollicitudin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iaculis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rutrum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interdum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vestibulum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 </a:t>
            </a:r>
            <a:r>
              <a:rPr lang="pl-PL" sz="2800" b="0" i="0" dirty="0" err="1">
                <a:solidFill>
                  <a:srgbClr val="2F7543"/>
                </a:solidFill>
                <a:effectLst/>
                <a:latin typeface="Suse" pitchFamily="2" charset="0"/>
              </a:rPr>
              <a:t>dignissim</a:t>
            </a:r>
            <a:r>
              <a:rPr lang="pl-PL" sz="2800" b="0" i="0" dirty="0">
                <a:solidFill>
                  <a:srgbClr val="2F7543"/>
                </a:solidFill>
                <a:effectLst/>
                <a:latin typeface="Suse" pitchFamily="2" charset="0"/>
              </a:rPr>
              <a:t>. </a:t>
            </a:r>
            <a:endParaRPr lang="pl-PL" sz="2800" dirty="0">
              <a:solidFill>
                <a:srgbClr val="2F7543"/>
              </a:solidFill>
              <a:latin typeface="Suse" pitchFamily="2" charset="0"/>
            </a:endParaRPr>
          </a:p>
        </p:txBody>
      </p:sp>
      <p:sp>
        <p:nvSpPr>
          <p:cNvPr id="20" name="!!PrincipleTitle">
            <a:extLst>
              <a:ext uri="{FF2B5EF4-FFF2-40B4-BE49-F238E27FC236}">
                <a16:creationId xmlns:a16="http://schemas.microsoft.com/office/drawing/2014/main" id="{3BA844B7-7FA3-240A-FDD8-AFE596C2F476}"/>
              </a:ext>
            </a:extLst>
          </p:cNvPr>
          <p:cNvSpPr txBox="1"/>
          <p:nvPr/>
        </p:nvSpPr>
        <p:spPr>
          <a:xfrm>
            <a:off x="430212" y="2507936"/>
            <a:ext cx="7097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4000" b="1" dirty="0" err="1">
                <a:solidFill>
                  <a:srgbClr val="2F7543"/>
                </a:solidFill>
                <a:latin typeface="Suse" pitchFamily="2" charset="0"/>
              </a:rPr>
              <a:t>Core</a:t>
            </a:r>
            <a:r>
              <a:rPr lang="pl-PL" sz="4000" b="1" dirty="0">
                <a:solidFill>
                  <a:srgbClr val="2F7543"/>
                </a:solidFill>
                <a:latin typeface="Suse" pitchFamily="2" charset="0"/>
              </a:rPr>
              <a:t> </a:t>
            </a:r>
            <a:r>
              <a:rPr lang="pl-PL" sz="4000" b="1" dirty="0" err="1">
                <a:solidFill>
                  <a:srgbClr val="2F7543"/>
                </a:solidFill>
                <a:latin typeface="Suse" pitchFamily="2" charset="0"/>
              </a:rPr>
              <a:t>Principle</a:t>
            </a:r>
            <a:r>
              <a:rPr lang="pl-PL" sz="4000" b="1" dirty="0">
                <a:solidFill>
                  <a:srgbClr val="2F7543"/>
                </a:solidFill>
                <a:latin typeface="Suse" pitchFamily="2" charset="0"/>
              </a:rPr>
              <a:t> 3</a:t>
            </a:r>
          </a:p>
        </p:txBody>
      </p:sp>
      <p:sp>
        <p:nvSpPr>
          <p:cNvPr id="5" name="!!Title">
            <a:extLst>
              <a:ext uri="{FF2B5EF4-FFF2-40B4-BE49-F238E27FC236}">
                <a16:creationId xmlns:a16="http://schemas.microsoft.com/office/drawing/2014/main" id="{68BFF466-CA46-0375-459C-74DCA21EA586}"/>
              </a:ext>
            </a:extLst>
          </p:cNvPr>
          <p:cNvSpPr txBox="1"/>
          <p:nvPr/>
        </p:nvSpPr>
        <p:spPr>
          <a:xfrm>
            <a:off x="430212" y="743858"/>
            <a:ext cx="108222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500" b="1" dirty="0" err="1">
                <a:solidFill>
                  <a:srgbClr val="61BF7C"/>
                </a:solidFill>
                <a:latin typeface="Suse" pitchFamily="2" charset="0"/>
                <a:cs typeface="Afacad Flux Light" pitchFamily="2" charset="-18"/>
              </a:rPr>
              <a:t>Our</a:t>
            </a:r>
            <a:r>
              <a:rPr lang="pl-PL" sz="11500" b="1" dirty="0">
                <a:solidFill>
                  <a:srgbClr val="61BF7C"/>
                </a:solidFill>
                <a:latin typeface="Suse" pitchFamily="2" charset="0"/>
                <a:cs typeface="Afacad Flux Light" pitchFamily="2" charset="-18"/>
              </a:rPr>
              <a:t> </a:t>
            </a:r>
            <a:r>
              <a:rPr lang="pl-PL" sz="11500" b="1" dirty="0" err="1">
                <a:solidFill>
                  <a:srgbClr val="61BF7C"/>
                </a:solidFill>
                <a:latin typeface="Suse" pitchFamily="2" charset="0"/>
                <a:cs typeface="Afacad Flux Light" pitchFamily="2" charset="-18"/>
              </a:rPr>
              <a:t>Principles</a:t>
            </a:r>
            <a:endParaRPr lang="pl-PL" sz="11500" b="1" dirty="0">
              <a:solidFill>
                <a:srgbClr val="61BF7C"/>
              </a:solidFill>
              <a:latin typeface="Suse" pitchFamily="2" charset="0"/>
              <a:cs typeface="Afacad Flux Light" pitchFamily="2" charset="-1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4F768D-73E4-7722-55B3-DE6D08FB12F5}"/>
              </a:ext>
            </a:extLst>
          </p:cNvPr>
          <p:cNvSpPr/>
          <p:nvPr/>
        </p:nvSpPr>
        <p:spPr>
          <a:xfrm>
            <a:off x="-2581071" y="-2382694"/>
            <a:ext cx="2587961" cy="942452"/>
          </a:xfrm>
          <a:prstGeom prst="roundRect">
            <a:avLst>
              <a:gd name="adj" fmla="val 23222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 </a:t>
            </a:r>
            <a:r>
              <a:rPr lang="pl-PL" dirty="0" err="1"/>
              <a:t>needs</a:t>
            </a:r>
            <a:r>
              <a:rPr lang="pl-PL" dirty="0"/>
              <a:t> to be </a:t>
            </a:r>
            <a:r>
              <a:rPr lang="pl-PL" dirty="0" err="1"/>
              <a:t>consistent</a:t>
            </a:r>
            <a:r>
              <a:rPr lang="pl-PL" dirty="0"/>
              <a:t> with the one on </a:t>
            </a:r>
            <a:r>
              <a:rPr lang="pl-PL" dirty="0" err="1"/>
              <a:t>slide</a:t>
            </a:r>
            <a:r>
              <a:rPr lang="pl-PL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24180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Digital Sign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458</Words>
  <Application>Microsoft Office PowerPoint</Application>
  <PresentationFormat>Widescreen</PresentationFormat>
  <Paragraphs>47</Paragraphs>
  <Slides>5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SUSE</vt:lpstr>
      <vt:lpstr>Digital Signage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Maciejewski</dc:creator>
  <cp:lastModifiedBy>Piotr Maciejewski</cp:lastModifiedBy>
  <cp:revision>8</cp:revision>
  <dcterms:created xsi:type="dcterms:W3CDTF">2024-10-27T09:52:47Z</dcterms:created>
  <dcterms:modified xsi:type="dcterms:W3CDTF">2024-11-06T22:37:32Z</dcterms:modified>
</cp:coreProperties>
</file>