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64" r:id="rId4"/>
    <p:sldId id="265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040"/>
    <a:srgbClr val="F2E5BF"/>
    <a:srgbClr val="FCF8EE"/>
    <a:srgbClr val="0D181C"/>
    <a:srgbClr val="257180"/>
    <a:srgbClr val="58B69B"/>
    <a:srgbClr val="621622"/>
    <a:srgbClr val="D33943"/>
    <a:srgbClr val="F2F3F8"/>
    <a:srgbClr val="285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C0877-4CAC-4B0B-AAE9-B402A034B4EF}" v="3" dt="2024-11-03T17:48:31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310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Maciejewski" userId="bba00846f5a3fd26" providerId="LiveId" clId="{91EC0877-4CAC-4B0B-AAE9-B402A034B4EF}"/>
    <pc:docChg chg="addSld delSld modSld sldOrd">
      <pc:chgData name="Piotr Maciejewski" userId="bba00846f5a3fd26" providerId="LiveId" clId="{91EC0877-4CAC-4B0B-AAE9-B402A034B4EF}" dt="2024-11-03T17:48:32.471" v="6" actId="47"/>
      <pc:docMkLst>
        <pc:docMk/>
      </pc:docMkLst>
      <pc:sldChg chg="del">
        <pc:chgData name="Piotr Maciejewski" userId="bba00846f5a3fd26" providerId="LiveId" clId="{91EC0877-4CAC-4B0B-AAE9-B402A034B4EF}" dt="2024-11-03T17:35:24.580" v="0" actId="47"/>
        <pc:sldMkLst>
          <pc:docMk/>
          <pc:sldMk cId="3113461659" sldId="257"/>
        </pc:sldMkLst>
      </pc:sldChg>
      <pc:sldChg chg="add ord">
        <pc:chgData name="Piotr Maciejewski" userId="bba00846f5a3fd26" providerId="LiveId" clId="{91EC0877-4CAC-4B0B-AAE9-B402A034B4EF}" dt="2024-11-03T17:35:26.390" v="3"/>
        <pc:sldMkLst>
          <pc:docMk/>
          <pc:sldMk cId="4281517128" sldId="263"/>
        </pc:sldMkLst>
      </pc:sldChg>
      <pc:sldChg chg="addSp modSp">
        <pc:chgData name="Piotr Maciejewski" userId="bba00846f5a3fd26" providerId="LiveId" clId="{91EC0877-4CAC-4B0B-AAE9-B402A034B4EF}" dt="2024-11-03T17:35:33.208" v="4"/>
        <pc:sldMkLst>
          <pc:docMk/>
          <pc:sldMk cId="3078406771" sldId="264"/>
        </pc:sldMkLst>
        <pc:spChg chg="add mod">
          <ac:chgData name="Piotr Maciejewski" userId="bba00846f5a3fd26" providerId="LiveId" clId="{91EC0877-4CAC-4B0B-AAE9-B402A034B4EF}" dt="2024-11-03T17:35:33.208" v="4"/>
          <ac:spMkLst>
            <pc:docMk/>
            <pc:sldMk cId="3078406771" sldId="264"/>
            <ac:spMk id="2" creationId="{DAD918F3-A654-54B5-4A31-4F2E610B56D0}"/>
          </ac:spMkLst>
        </pc:spChg>
        <pc:spChg chg="add mod">
          <ac:chgData name="Piotr Maciejewski" userId="bba00846f5a3fd26" providerId="LiveId" clId="{91EC0877-4CAC-4B0B-AAE9-B402A034B4EF}" dt="2024-11-03T17:35:33.208" v="4"/>
          <ac:spMkLst>
            <pc:docMk/>
            <pc:sldMk cId="3078406771" sldId="264"/>
            <ac:spMk id="3" creationId="{BCEF506F-E67E-2CB2-4EBF-646454ACDF1E}"/>
          </ac:spMkLst>
        </pc:spChg>
        <pc:spChg chg="add mod">
          <ac:chgData name="Piotr Maciejewski" userId="bba00846f5a3fd26" providerId="LiveId" clId="{91EC0877-4CAC-4B0B-AAE9-B402A034B4EF}" dt="2024-11-03T17:35:33.208" v="4"/>
          <ac:spMkLst>
            <pc:docMk/>
            <pc:sldMk cId="3078406771" sldId="264"/>
            <ac:spMk id="4" creationId="{9E7488B3-C46C-6C26-1CE1-927A7CEF45F3}"/>
          </ac:spMkLst>
        </pc:spChg>
      </pc:sldChg>
      <pc:sldChg chg="add del ord">
        <pc:chgData name="Piotr Maciejewski" userId="bba00846f5a3fd26" providerId="LiveId" clId="{91EC0877-4CAC-4B0B-AAE9-B402A034B4EF}" dt="2024-11-03T17:48:32.471" v="6" actId="47"/>
        <pc:sldMkLst>
          <pc:docMk/>
          <pc:sldMk cId="2601268545" sldId="266"/>
        </pc:sldMkLst>
      </pc:sldChg>
      <pc:sldChg chg="add">
        <pc:chgData name="Piotr Maciejewski" userId="bba00846f5a3fd26" providerId="LiveId" clId="{91EC0877-4CAC-4B0B-AAE9-B402A034B4EF}" dt="2024-11-03T17:48:31.220" v="5"/>
        <pc:sldMkLst>
          <pc:docMk/>
          <pc:sldMk cId="562070466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34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onts.google.com/specimen/Afacad+Flux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835B832-97F4-191E-733D-6C3987B7113C}"/>
              </a:ext>
            </a:extLst>
          </p:cNvPr>
          <p:cNvSpPr/>
          <p:nvPr/>
        </p:nvSpPr>
        <p:spPr>
          <a:xfrm>
            <a:off x="10058400" y="4953965"/>
            <a:ext cx="213359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CCB53B-50BA-8ED4-4059-53F2168EA274}"/>
              </a:ext>
            </a:extLst>
          </p:cNvPr>
          <p:cNvSpPr/>
          <p:nvPr/>
        </p:nvSpPr>
        <p:spPr>
          <a:xfrm>
            <a:off x="1" y="4953965"/>
            <a:ext cx="1005839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A08C8B0-291A-308D-F167-359D89D12161}"/>
              </a:ext>
            </a:extLst>
          </p:cNvPr>
          <p:cNvSpPr/>
          <p:nvPr/>
        </p:nvSpPr>
        <p:spPr>
          <a:xfrm>
            <a:off x="5949387" y="0"/>
            <a:ext cx="6242613" cy="49539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647A7-2A15-2122-5D07-DCF8F6499FD7}"/>
              </a:ext>
            </a:extLst>
          </p:cNvPr>
          <p:cNvSpPr txBox="1"/>
          <p:nvPr/>
        </p:nvSpPr>
        <p:spPr>
          <a:xfrm>
            <a:off x="471575" y="259093"/>
            <a:ext cx="2398947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pl-PL" b="1" dirty="0" err="1">
                <a:solidFill>
                  <a:schemeClr val="accent1"/>
                </a:solidFill>
              </a:rPr>
              <a:t>Pictures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Select the image </a:t>
            </a:r>
            <a:r>
              <a:rPr lang="pl-PL" dirty="0" err="1"/>
              <a:t>you</a:t>
            </a:r>
            <a:r>
              <a:rPr lang="pl-PL" dirty="0"/>
              <a:t> want to update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/>
              <a:t>Go to </a:t>
            </a:r>
            <a:r>
              <a:rPr lang="en-US" b="1" dirty="0"/>
              <a:t>‘</a:t>
            </a:r>
            <a:r>
              <a:rPr lang="pl-PL" b="1" dirty="0" err="1"/>
              <a:t>Pictur</a:t>
            </a:r>
            <a:r>
              <a:rPr lang="en-US" b="1" dirty="0"/>
              <a:t>e Format’ </a:t>
            </a:r>
            <a:r>
              <a:rPr lang="en-US" dirty="0"/>
              <a:t>tab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Go to </a:t>
            </a:r>
            <a:r>
              <a:rPr lang="en-US" b="1" dirty="0"/>
              <a:t>‘Change Picture’</a:t>
            </a:r>
            <a:r>
              <a:rPr lang="en-US" dirty="0"/>
              <a:t> – </a:t>
            </a:r>
            <a:r>
              <a:rPr lang="en-US" b="1" dirty="0"/>
              <a:t>‘This Device’</a:t>
            </a:r>
            <a:r>
              <a:rPr lang="en-US" dirty="0"/>
              <a:t> and select an image.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In the same tab use </a:t>
            </a:r>
            <a:r>
              <a:rPr lang="en-US" b="1" dirty="0"/>
              <a:t>‘Crop’ </a:t>
            </a:r>
            <a:r>
              <a:rPr lang="en-US" dirty="0"/>
              <a:t>option to adjust the exact image position within the shape.</a:t>
            </a:r>
            <a:endParaRPr lang="pl-P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5B2FC8-E0C8-3433-9430-B9CCCD27B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753" y="474025"/>
            <a:ext cx="1246263" cy="117839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86B83-BCE2-67CD-8E49-1EF2E1D01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378" y="1606122"/>
            <a:ext cx="1924319" cy="193906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41E5C5-3FAF-4EAD-E21D-D34772E1C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849" y="3157415"/>
            <a:ext cx="1870728" cy="146108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494E8C6-98E2-2126-7753-2AB629011933}"/>
              </a:ext>
            </a:extLst>
          </p:cNvPr>
          <p:cNvSpPr/>
          <p:nvPr/>
        </p:nvSpPr>
        <p:spPr>
          <a:xfrm>
            <a:off x="3216087" y="600330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l-PL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44E4CC8-831C-EA3E-B0A5-7A2F9D212492}"/>
              </a:ext>
            </a:extLst>
          </p:cNvPr>
          <p:cNvSpPr/>
          <p:nvPr/>
        </p:nvSpPr>
        <p:spPr>
          <a:xfrm>
            <a:off x="3500190" y="1802662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l-PL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BCE85B5-1C60-D4B1-6453-C514659133F1}"/>
              </a:ext>
            </a:extLst>
          </p:cNvPr>
          <p:cNvSpPr/>
          <p:nvPr/>
        </p:nvSpPr>
        <p:spPr>
          <a:xfrm>
            <a:off x="3216087" y="3022376"/>
            <a:ext cx="369332" cy="369332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pl-PL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55F228-343F-6F63-02CF-A4771629D637}"/>
              </a:ext>
            </a:extLst>
          </p:cNvPr>
          <p:cNvSpPr txBox="1"/>
          <p:nvPr/>
        </p:nvSpPr>
        <p:spPr>
          <a:xfrm>
            <a:off x="471576" y="5057176"/>
            <a:ext cx="27792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>
                <a:solidFill>
                  <a:schemeClr val="accent1"/>
                </a:solidFill>
              </a:rPr>
              <a:t>Changing </a:t>
            </a:r>
            <a:r>
              <a:rPr lang="en-US" b="1" dirty="0">
                <a:solidFill>
                  <a:schemeClr val="accent1"/>
                </a:solidFill>
              </a:rPr>
              <a:t>Colors</a:t>
            </a:r>
          </a:p>
          <a:p>
            <a:r>
              <a:rPr lang="en-US" dirty="0"/>
              <a:t>Use the ‘Shape Format’ or ‘Graphics Format’ tab to edit the colors of each element you’ve selected.</a:t>
            </a:r>
            <a:endParaRPr lang="pl-PL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6C41197-884A-A28F-3B7E-C40AE7EA4FC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4232"/>
          <a:stretch/>
        </p:blipFill>
        <p:spPr>
          <a:xfrm>
            <a:off x="3500190" y="5247632"/>
            <a:ext cx="6115904" cy="13889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7DB97E-2E89-4636-1B77-1B61D3BC40E2}"/>
              </a:ext>
            </a:extLst>
          </p:cNvPr>
          <p:cNvSpPr txBox="1"/>
          <p:nvPr/>
        </p:nvSpPr>
        <p:spPr>
          <a:xfrm>
            <a:off x="6345512" y="259093"/>
            <a:ext cx="25785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Animations</a:t>
            </a:r>
          </a:p>
          <a:p>
            <a:pPr>
              <a:spcAft>
                <a:spcPts val="1200"/>
              </a:spcAft>
            </a:pPr>
            <a:r>
              <a:rPr lang="en-US" dirty="0"/>
              <a:t>Presentation is set to Kiosk mode via </a:t>
            </a:r>
            <a:r>
              <a:rPr lang="en-US" b="1" dirty="0"/>
              <a:t>‘Slide Show’ </a:t>
            </a:r>
            <a:r>
              <a:rPr lang="en-US" dirty="0"/>
              <a:t>tab’s </a:t>
            </a:r>
            <a:r>
              <a:rPr lang="en-US" b="1" dirty="0"/>
              <a:t>‘Set Up Slide Show’</a:t>
            </a:r>
            <a:r>
              <a:rPr lang="en-US" dirty="0"/>
              <a:t> options.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A4B1FE2-4C07-6F0E-3C71-74CE24F1C4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911" y="567905"/>
            <a:ext cx="2857899" cy="141942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C8C3FA6-782C-9A2C-2294-CDE60ED2B2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535" r="2732"/>
          <a:stretch/>
        </p:blipFill>
        <p:spPr>
          <a:xfrm>
            <a:off x="6324976" y="3204273"/>
            <a:ext cx="3701484" cy="148610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D101C4D-984B-82B1-BA5B-538CFE3592CF}"/>
              </a:ext>
            </a:extLst>
          </p:cNvPr>
          <p:cNvSpPr txBox="1"/>
          <p:nvPr/>
        </p:nvSpPr>
        <p:spPr>
          <a:xfrm>
            <a:off x="6345512" y="2046585"/>
            <a:ext cx="546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Transitions are set up via the </a:t>
            </a:r>
            <a:r>
              <a:rPr lang="en-US" b="1" dirty="0"/>
              <a:t>‘Transitions’ </a:t>
            </a:r>
            <a:r>
              <a:rPr lang="en-US" dirty="0"/>
              <a:t>tab</a:t>
            </a:r>
            <a:br>
              <a:rPr lang="en-US" dirty="0"/>
            </a:br>
            <a:r>
              <a:rPr lang="en-US" dirty="0"/>
              <a:t>and set to occur after a specific amount of time,</a:t>
            </a:r>
            <a:br>
              <a:rPr lang="en-US" dirty="0"/>
            </a:br>
            <a:r>
              <a:rPr lang="en-US" dirty="0"/>
              <a:t>using </a:t>
            </a:r>
            <a:r>
              <a:rPr lang="en-US" b="1" dirty="0"/>
              <a:t>‘Morph’ </a:t>
            </a:r>
            <a:r>
              <a:rPr lang="en-US" dirty="0"/>
              <a:t>effect.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77D996B-F55F-BB0C-875B-17A3871973E0}"/>
              </a:ext>
            </a:extLst>
          </p:cNvPr>
          <p:cNvSpPr txBox="1"/>
          <p:nvPr/>
        </p:nvSpPr>
        <p:spPr>
          <a:xfrm>
            <a:off x="10093162" y="3268494"/>
            <a:ext cx="18864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don’t want the animations simply hide one of the slides.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FCE1204-8698-EA88-D847-F838398072BF}"/>
              </a:ext>
            </a:extLst>
          </p:cNvPr>
          <p:cNvSpPr txBox="1"/>
          <p:nvPr/>
        </p:nvSpPr>
        <p:spPr>
          <a:xfrm>
            <a:off x="10200827" y="5057176"/>
            <a:ext cx="17787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Fonts used</a:t>
            </a:r>
          </a:p>
          <a:p>
            <a:r>
              <a:rPr lang="en-US" sz="1400" dirty="0">
                <a:latin typeface="+mj-lt"/>
                <a:cs typeface="Afacad Flux" pitchFamily="2" charset="-18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Afacad Flux</a:t>
            </a:r>
            <a:endParaRPr lang="en-US" sz="1400" dirty="0">
              <a:latin typeface="+mj-lt"/>
              <a:cs typeface="Afacad Flux" pitchFamily="2" charset="-18"/>
            </a:endParaRPr>
          </a:p>
          <a:p>
            <a:pPr>
              <a:spcBef>
                <a:spcPts val="600"/>
              </a:spcBef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Freely available under</a:t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</a:b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facad Flux" pitchFamily="2" charset="-18"/>
              </a:rPr>
              <a:t>SIL Open Font License</a:t>
            </a:r>
            <a:endParaRPr lang="pl-PL" sz="11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facad Flux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81517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5B8535-16F3-0E26-91F8-9CACEE09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868BDC5-5D07-6E7E-FEAA-D76640CD16C5}"/>
              </a:ext>
            </a:extLst>
          </p:cNvPr>
          <p:cNvSpPr/>
          <p:nvPr/>
        </p:nvSpPr>
        <p:spPr>
          <a:xfrm flipH="1">
            <a:off x="0" y="0"/>
            <a:ext cx="59493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FB4B35-C7CA-0833-C92D-F9ECA9945C12}"/>
              </a:ext>
            </a:extLst>
          </p:cNvPr>
          <p:cNvSpPr/>
          <p:nvPr/>
        </p:nvSpPr>
        <p:spPr>
          <a:xfrm>
            <a:off x="0" y="4953965"/>
            <a:ext cx="8258629" cy="19040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7C01A6-FD96-31B9-7189-BCE9E957D3FF}"/>
              </a:ext>
            </a:extLst>
          </p:cNvPr>
          <p:cNvSpPr txBox="1"/>
          <p:nvPr/>
        </p:nvSpPr>
        <p:spPr>
          <a:xfrm>
            <a:off x="471575" y="259093"/>
            <a:ext cx="290342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l-PL" b="1" dirty="0" err="1">
                <a:solidFill>
                  <a:schemeClr val="accent1"/>
                </a:solidFill>
              </a:rPr>
              <a:t>Morph</a:t>
            </a:r>
            <a:r>
              <a:rPr lang="pl-PL" b="1" dirty="0">
                <a:solidFill>
                  <a:schemeClr val="accent1"/>
                </a:solidFill>
              </a:rPr>
              <a:t> </a:t>
            </a:r>
            <a:r>
              <a:rPr lang="pl-PL" b="1" dirty="0" err="1">
                <a:solidFill>
                  <a:schemeClr val="accent1"/>
                </a:solidFill>
              </a:rPr>
              <a:t>Transitions</a:t>
            </a:r>
            <a:endParaRPr lang="en-US" b="1" dirty="0">
              <a:solidFill>
                <a:schemeClr val="accent1"/>
              </a:solidFill>
            </a:endParaRP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pl-PL" dirty="0" err="1"/>
              <a:t>Animations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created</a:t>
            </a:r>
            <a:r>
              <a:rPr lang="pl-PL" dirty="0"/>
              <a:t> via </a:t>
            </a:r>
            <a:r>
              <a:rPr lang="en-US" dirty="0"/>
              <a:t>‘Transitions’ Morph Effect.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For Morph effect to work it requires elements to have the same names across two slides, prefixed by ‘!!’. 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You can inspect those names via ‘Selection Pane’ that can be found in ‘Shape Format’ tab.</a:t>
            </a:r>
            <a:endParaRPr lang="pl-PL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1DFAB47-3A49-D578-8599-5FF0BBD09715}"/>
              </a:ext>
            </a:extLst>
          </p:cNvPr>
          <p:cNvSpPr txBox="1"/>
          <p:nvPr/>
        </p:nvSpPr>
        <p:spPr>
          <a:xfrm>
            <a:off x="471575" y="5067534"/>
            <a:ext cx="36795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Tooltips</a:t>
            </a:r>
          </a:p>
          <a:p>
            <a:pPr algn="r">
              <a:spcAft>
                <a:spcPts val="1200"/>
              </a:spcAft>
            </a:pPr>
            <a:r>
              <a:rPr lang="en-US" dirty="0"/>
              <a:t>Each Digital Signage comes with tooltips placed outside the slides. Those will guide you on how to adjust this template to your needs.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00956B-F7C0-E3B1-A981-C33A70E9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954" y="2471298"/>
            <a:ext cx="1410983" cy="189752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95D42-F224-3E74-0C70-044A4B8F8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97" y="726430"/>
            <a:ext cx="2048161" cy="14670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494961-1B95-AFB1-46F6-3D510F2D1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5653" y="259093"/>
            <a:ext cx="2486372" cy="460121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32E8698-1490-D73E-D004-0F6134AAB8F5}"/>
              </a:ext>
            </a:extLst>
          </p:cNvPr>
          <p:cNvSpPr txBox="1"/>
          <p:nvPr/>
        </p:nvSpPr>
        <p:spPr>
          <a:xfrm>
            <a:off x="6242615" y="259093"/>
            <a:ext cx="2903425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Selection Pane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When two elements on the different slides have the same name with ‘!!’ prefix – they will morph between the slides into each other.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Changing those names or copy/pasting elements might break this relationship – making animations behave differently than intended.</a:t>
            </a:r>
            <a:endParaRPr lang="pl-PL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1E545F4-F14C-ADC6-7922-278F1043B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445" y="5124567"/>
            <a:ext cx="3258596" cy="161631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127000" algn="ctr" rotWithShape="0">
              <a:prstClr val="black">
                <a:alpha val="2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7C98B4A-5960-C39A-134C-9A913DBDE71A}"/>
              </a:ext>
            </a:extLst>
          </p:cNvPr>
          <p:cNvSpPr/>
          <p:nvPr/>
        </p:nvSpPr>
        <p:spPr>
          <a:xfrm>
            <a:off x="8222171" y="4953965"/>
            <a:ext cx="3969829" cy="1904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190A9-BDF0-3D31-AB15-DC824BE143D1}"/>
              </a:ext>
            </a:extLst>
          </p:cNvPr>
          <p:cNvSpPr txBox="1"/>
          <p:nvPr/>
        </p:nvSpPr>
        <p:spPr>
          <a:xfrm>
            <a:off x="8468946" y="5067534"/>
            <a:ext cx="33530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1"/>
                </a:solidFill>
              </a:rPr>
              <a:t>Using other formats</a:t>
            </a:r>
          </a:p>
          <a:p>
            <a:pPr marL="342900" indent="-342900">
              <a:spcAft>
                <a:spcPts val="300"/>
              </a:spcAft>
              <a:buAutoNum type="arabicPeriod"/>
            </a:pPr>
            <a:r>
              <a:rPr lang="en-US" dirty="0"/>
              <a:t>Use ‘File’ – ‘Save a Copy’ to export this presentation as images, mp4, gif or another format suitable for you.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2070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5B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2C5C96-5F39-7894-84F6-F9BF0FA10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CC7B99E-B102-172E-01AC-9B8BD05B080A}"/>
              </a:ext>
            </a:extLst>
          </p:cNvPr>
          <p:cNvSpPr/>
          <p:nvPr/>
        </p:nvSpPr>
        <p:spPr>
          <a:xfrm>
            <a:off x="8574789" y="0"/>
            <a:ext cx="8651496" cy="6858000"/>
          </a:xfrm>
          <a:prstGeom prst="rect">
            <a:avLst/>
          </a:prstGeom>
          <a:solidFill>
            <a:srgbClr val="FCF8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EEA5B3F-FA97-1BE0-A10C-9715C6C25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486" y="-350895"/>
            <a:ext cx="7524781" cy="7524781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97900D95-36F2-2E67-257D-048CEA7AF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t="10176" r="12515" b="2506"/>
          <a:stretch>
            <a:fillRect/>
          </a:stretch>
        </p:blipFill>
        <p:spPr>
          <a:xfrm>
            <a:off x="6903720" y="1208425"/>
            <a:ext cx="5288280" cy="5288280"/>
          </a:xfrm>
          <a:custGeom>
            <a:avLst/>
            <a:gdLst>
              <a:gd name="connsiteX0" fmla="*/ 881398 w 5288280"/>
              <a:gd name="connsiteY0" fmla="*/ 0 h 5288280"/>
              <a:gd name="connsiteX1" fmla="*/ 5288280 w 5288280"/>
              <a:gd name="connsiteY1" fmla="*/ 0 h 5288280"/>
              <a:gd name="connsiteX2" fmla="*/ 5288280 w 5288280"/>
              <a:gd name="connsiteY2" fmla="*/ 5288280 h 5288280"/>
              <a:gd name="connsiteX3" fmla="*/ 881398 w 5288280"/>
              <a:gd name="connsiteY3" fmla="*/ 5288280 h 5288280"/>
              <a:gd name="connsiteX4" fmla="*/ 0 w 5288280"/>
              <a:gd name="connsiteY4" fmla="*/ 4406882 h 5288280"/>
              <a:gd name="connsiteX5" fmla="*/ 0 w 5288280"/>
              <a:gd name="connsiteY5" fmla="*/ 881398 h 5288280"/>
              <a:gd name="connsiteX6" fmla="*/ 881398 w 5288280"/>
              <a:gd name="connsiteY6" fmla="*/ 0 h 528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8280" h="5288280">
                <a:moveTo>
                  <a:pt x="881398" y="0"/>
                </a:moveTo>
                <a:lnTo>
                  <a:pt x="5288280" y="0"/>
                </a:lnTo>
                <a:lnTo>
                  <a:pt x="5288280" y="5288280"/>
                </a:lnTo>
                <a:lnTo>
                  <a:pt x="881398" y="5288280"/>
                </a:lnTo>
                <a:cubicBezTo>
                  <a:pt x="394615" y="5288280"/>
                  <a:pt x="0" y="4893665"/>
                  <a:pt x="0" y="4406882"/>
                </a:cubicBezTo>
                <a:lnTo>
                  <a:pt x="0" y="881398"/>
                </a:lnTo>
                <a:cubicBezTo>
                  <a:pt x="0" y="394615"/>
                  <a:pt x="394615" y="0"/>
                  <a:pt x="881398" y="0"/>
                </a:cubicBezTo>
                <a:close/>
              </a:path>
            </a:pathLst>
          </a:cu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5C3BA48-DDAA-DAE3-56E4-BEBE23E9902D}"/>
              </a:ext>
            </a:extLst>
          </p:cNvPr>
          <p:cNvSpPr txBox="1"/>
          <p:nvPr/>
        </p:nvSpPr>
        <p:spPr>
          <a:xfrm>
            <a:off x="479769" y="1208425"/>
            <a:ext cx="5616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0D181C"/>
                </a:solidFill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6000" b="1" dirty="0" err="1">
                <a:solidFill>
                  <a:srgbClr val="0D181C"/>
                </a:solidFill>
                <a:latin typeface="Afacad Flux" pitchFamily="2" charset="-18"/>
                <a:cs typeface="Afacad Flux" pitchFamily="2" charset="-18"/>
              </a:rPr>
              <a:t>Title</a:t>
            </a:r>
            <a:endParaRPr lang="pl-PL" sz="6000" b="1" dirty="0">
              <a:solidFill>
                <a:srgbClr val="0D181C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15D353-1C6D-DFE3-2935-71B94916B748}"/>
              </a:ext>
            </a:extLst>
          </p:cNvPr>
          <p:cNvSpPr txBox="1"/>
          <p:nvPr/>
        </p:nvSpPr>
        <p:spPr>
          <a:xfrm>
            <a:off x="479769" y="2343800"/>
            <a:ext cx="5715414" cy="213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Lorem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ipsum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dolor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sit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amet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,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consectetur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adipiscing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elit,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sed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do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eiusmod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tempor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incididunt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ut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labore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et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dolore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magna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aliqua</a:t>
            </a:r>
            <a:r>
              <a:rPr lang="pl-PL" sz="2800" b="0" i="0" dirty="0">
                <a:solidFill>
                  <a:srgbClr val="000000"/>
                </a:solidFill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sz="2800" b="1" dirty="0">
              <a:solidFill>
                <a:srgbClr val="0D181C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E6D12-A6A0-3F5D-C0B5-D7592F0A6610}"/>
              </a:ext>
            </a:extLst>
          </p:cNvPr>
          <p:cNvSpPr/>
          <p:nvPr/>
        </p:nvSpPr>
        <p:spPr>
          <a:xfrm>
            <a:off x="2517508" y="4915866"/>
            <a:ext cx="3195893" cy="145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pl-PL" sz="2400" b="1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Meow</a:t>
            </a:r>
            <a:r>
              <a:rPr lang="pl-PL" sz="2400" b="1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b="1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Pawson</a:t>
            </a:r>
            <a:endParaRPr lang="pl-PL" sz="2400" b="1" dirty="0">
              <a:solidFill>
                <a:srgbClr val="CB6040"/>
              </a:solidFill>
              <a:latin typeface="Afacad Flux" pitchFamily="2" charset="-18"/>
              <a:cs typeface="Afacad Flux" pitchFamily="2" charset="-18"/>
            </a:endParaRPr>
          </a:p>
          <a:p>
            <a:r>
              <a:rPr lang="pl-PL" sz="2400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Cat</a:t>
            </a:r>
            <a:r>
              <a:rPr lang="pl-PL" sz="2400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&amp; Fish</a:t>
            </a:r>
            <a:br>
              <a:rPr lang="pl-PL" sz="2400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</a:br>
            <a:r>
              <a:rPr lang="pl-PL" sz="2400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Stream</a:t>
            </a:r>
            <a:r>
              <a:rPr lang="pl-PL" sz="2400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Lead</a:t>
            </a:r>
            <a:endParaRPr lang="pl-PL" sz="2400" dirty="0">
              <a:solidFill>
                <a:srgbClr val="CB6040"/>
              </a:solidFill>
              <a:latin typeface="Afacad Flux" pitchFamily="2" charset="-18"/>
              <a:cs typeface="Afacad Flux" pitchFamily="2" charset="-1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95078A-D179-E6B5-BA5A-543846BBD43A}"/>
              </a:ext>
            </a:extLst>
          </p:cNvPr>
          <p:cNvGrpSpPr/>
          <p:nvPr/>
        </p:nvGrpSpPr>
        <p:grpSpPr>
          <a:xfrm>
            <a:off x="6421938" y="5285551"/>
            <a:ext cx="4827882" cy="728048"/>
            <a:chOff x="4886502" y="4946490"/>
            <a:chExt cx="4827882" cy="7280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B20DC1-E999-4B51-75DA-222A6F124C07}"/>
                </a:ext>
              </a:extLst>
            </p:cNvPr>
            <p:cNvSpPr/>
            <p:nvPr/>
          </p:nvSpPr>
          <p:spPr>
            <a:xfrm>
              <a:off x="4886502" y="4946490"/>
              <a:ext cx="2810663" cy="728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pl-PL" sz="2400" dirty="0" err="1">
                  <a:latin typeface="Afacad Flux" pitchFamily="2" charset="-18"/>
                  <a:cs typeface="Afacad Flux" pitchFamily="2" charset="-18"/>
                </a:rPr>
                <a:t>November</a:t>
              </a:r>
              <a:r>
                <a:rPr lang="pl-PL" sz="2400" dirty="0">
                  <a:latin typeface="Afacad Flux" pitchFamily="2" charset="-18"/>
                  <a:cs typeface="Afacad Flux" pitchFamily="2" charset="-18"/>
                </a:rPr>
                <a:t> 15th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3CE588-B509-59F8-C200-79F22F370600}"/>
                </a:ext>
              </a:extLst>
            </p:cNvPr>
            <p:cNvSpPr/>
            <p:nvPr/>
          </p:nvSpPr>
          <p:spPr>
            <a:xfrm>
              <a:off x="7697166" y="4946490"/>
              <a:ext cx="2017218" cy="728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pl-PL" sz="2400" dirty="0">
                  <a:solidFill>
                    <a:srgbClr val="257180"/>
                  </a:solidFill>
                  <a:latin typeface="Afacad Flux" pitchFamily="2" charset="-18"/>
                  <a:cs typeface="Afacad Flux" pitchFamily="2" charset="-18"/>
                </a:rPr>
                <a:t>15:00 CET</a:t>
              </a:r>
            </a:p>
          </p:txBody>
        </p:sp>
      </p:grpSp>
      <p:pic>
        <p:nvPicPr>
          <p:cNvPr id="19" name="Picture 18" descr="1,909,600+ Cats Stock Photos, Pictures &amp; Royalty-Free Images - iStock |  Dog, Dog and cat, Funny cat">
            <a:extLst>
              <a:ext uri="{FF2B5EF4-FFF2-40B4-BE49-F238E27FC236}">
                <a16:creationId xmlns:a16="http://schemas.microsoft.com/office/drawing/2014/main" id="{55D498EA-4A37-20AF-C408-68AE64D1E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817" r="14709" b="3122"/>
          <a:stretch>
            <a:fillRect/>
          </a:stretch>
        </p:blipFill>
        <p:spPr bwMode="auto">
          <a:xfrm>
            <a:off x="624996" y="4873788"/>
            <a:ext cx="1551573" cy="1551573"/>
          </a:xfrm>
          <a:custGeom>
            <a:avLst/>
            <a:gdLst>
              <a:gd name="connsiteX0" fmla="*/ 1808255 w 3616510"/>
              <a:gd name="connsiteY0" fmla="*/ 0 h 3616510"/>
              <a:gd name="connsiteX1" fmla="*/ 3616510 w 3616510"/>
              <a:gd name="connsiteY1" fmla="*/ 1808255 h 3616510"/>
              <a:gd name="connsiteX2" fmla="*/ 1808255 w 3616510"/>
              <a:gd name="connsiteY2" fmla="*/ 3616510 h 3616510"/>
              <a:gd name="connsiteX3" fmla="*/ 0 w 3616510"/>
              <a:gd name="connsiteY3" fmla="*/ 1808255 h 3616510"/>
              <a:gd name="connsiteX4" fmla="*/ 1808255 w 3616510"/>
              <a:gd name="connsiteY4" fmla="*/ 0 h 361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510" h="3616510">
                <a:moveTo>
                  <a:pt x="1808255" y="0"/>
                </a:moveTo>
                <a:cubicBezTo>
                  <a:pt x="2806927" y="0"/>
                  <a:pt x="3616510" y="809583"/>
                  <a:pt x="3616510" y="1808255"/>
                </a:cubicBezTo>
                <a:cubicBezTo>
                  <a:pt x="3616510" y="2806927"/>
                  <a:pt x="2806927" y="3616510"/>
                  <a:pt x="1808255" y="3616510"/>
                </a:cubicBezTo>
                <a:cubicBezTo>
                  <a:pt x="809583" y="3616510"/>
                  <a:pt x="0" y="2806927"/>
                  <a:pt x="0" y="1808255"/>
                </a:cubicBezTo>
                <a:cubicBezTo>
                  <a:pt x="0" y="809583"/>
                  <a:pt x="809583" y="0"/>
                  <a:pt x="18082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5895207F-7904-C287-3648-FE01F9CE3D4F}"/>
              </a:ext>
            </a:extLst>
          </p:cNvPr>
          <p:cNvSpPr/>
          <p:nvPr/>
        </p:nvSpPr>
        <p:spPr>
          <a:xfrm>
            <a:off x="0" y="313209"/>
            <a:ext cx="2628609" cy="682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17FD6-5756-3468-53B6-800585FFAAF2}"/>
              </a:ext>
            </a:extLst>
          </p:cNvPr>
          <p:cNvSpPr txBox="1"/>
          <p:nvPr/>
        </p:nvSpPr>
        <p:spPr>
          <a:xfrm>
            <a:off x="479769" y="361295"/>
            <a:ext cx="214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Company</a:t>
            </a:r>
            <a:endParaRPr lang="pl-PL" sz="2800" b="1" dirty="0">
              <a:solidFill>
                <a:schemeClr val="bg1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5" name="!!Upcoming1">
            <a:extLst>
              <a:ext uri="{FF2B5EF4-FFF2-40B4-BE49-F238E27FC236}">
                <a16:creationId xmlns:a16="http://schemas.microsoft.com/office/drawing/2014/main" id="{F21E0658-D02D-9DA4-9A48-B00C7697AEDD}"/>
              </a:ext>
            </a:extLst>
          </p:cNvPr>
          <p:cNvSpPr txBox="1"/>
          <p:nvPr/>
        </p:nvSpPr>
        <p:spPr>
          <a:xfrm>
            <a:off x="8651496" y="361295"/>
            <a:ext cx="313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2800" b="1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Meeting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D918F3-A654-54B5-4A31-4F2E610B56D0}"/>
              </a:ext>
            </a:extLst>
          </p:cNvPr>
          <p:cNvSpPr/>
          <p:nvPr/>
        </p:nvSpPr>
        <p:spPr>
          <a:xfrm>
            <a:off x="-3776101" y="-2099083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 the text in the same way on  both slides so they remain consistent.</a:t>
            </a:r>
            <a:endParaRPr lang="pl-PL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EF506F-E67E-2CB2-4EBF-646454ACDF1E}"/>
              </a:ext>
            </a:extLst>
          </p:cNvPr>
          <p:cNvSpPr/>
          <p:nvPr/>
        </p:nvSpPr>
        <p:spPr>
          <a:xfrm>
            <a:off x="-923567" y="-2099084"/>
            <a:ext cx="2587961" cy="1430997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Press </a:t>
            </a:r>
            <a:r>
              <a:rPr lang="en-US" b="1" dirty="0"/>
              <a:t>‘F5’ </a:t>
            </a:r>
            <a:r>
              <a:rPr lang="en-US" dirty="0"/>
              <a:t>to let the presentation run in a loop mode.</a:t>
            </a:r>
            <a:endParaRPr lang="pl-PL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E7488B3-C46C-6C26-1CE1-927A7CEF45F3}"/>
              </a:ext>
            </a:extLst>
          </p:cNvPr>
          <p:cNvSpPr/>
          <p:nvPr/>
        </p:nvSpPr>
        <p:spPr>
          <a:xfrm>
            <a:off x="1902421" y="-2099084"/>
            <a:ext cx="2587961" cy="1420401"/>
          </a:xfrm>
          <a:prstGeom prst="roundRect">
            <a:avLst>
              <a:gd name="adj" fmla="val 2322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Transitions take few seconds to play so the signage is not too distracting.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840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5B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E8838B-1052-4CEA-0FB1-0FAD2DDC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1FA068-F7D9-9133-F01A-89A1524F47AC}"/>
              </a:ext>
            </a:extLst>
          </p:cNvPr>
          <p:cNvSpPr/>
          <p:nvPr/>
        </p:nvSpPr>
        <p:spPr>
          <a:xfrm>
            <a:off x="0" y="0"/>
            <a:ext cx="8651496" cy="6858000"/>
          </a:xfrm>
          <a:prstGeom prst="rect">
            <a:avLst/>
          </a:prstGeom>
          <a:solidFill>
            <a:srgbClr val="FCF8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02133C85-A123-30CB-D9A3-1A30CBC8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3486" y="-350895"/>
            <a:ext cx="7524781" cy="7524781"/>
          </a:xfrm>
          <a:prstGeom prst="rect">
            <a:avLst/>
          </a:prstGeom>
        </p:spPr>
      </p:pic>
      <p:pic>
        <p:nvPicPr>
          <p:cNvPr id="12" name="Picture 11" descr="A group of people in a room&#10;&#10;Description automatically generated">
            <a:extLst>
              <a:ext uri="{FF2B5EF4-FFF2-40B4-BE49-F238E27FC236}">
                <a16:creationId xmlns:a16="http://schemas.microsoft.com/office/drawing/2014/main" id="{F09D9F96-2358-6D27-E60F-02CEB79DF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t="10176" r="12515" b="2506"/>
          <a:stretch>
            <a:fillRect/>
          </a:stretch>
        </p:blipFill>
        <p:spPr>
          <a:xfrm>
            <a:off x="6903720" y="767356"/>
            <a:ext cx="5288280" cy="5288280"/>
          </a:xfrm>
          <a:custGeom>
            <a:avLst/>
            <a:gdLst>
              <a:gd name="connsiteX0" fmla="*/ 881398 w 5288280"/>
              <a:gd name="connsiteY0" fmla="*/ 0 h 5288280"/>
              <a:gd name="connsiteX1" fmla="*/ 5288280 w 5288280"/>
              <a:gd name="connsiteY1" fmla="*/ 0 h 5288280"/>
              <a:gd name="connsiteX2" fmla="*/ 5288280 w 5288280"/>
              <a:gd name="connsiteY2" fmla="*/ 5288280 h 5288280"/>
              <a:gd name="connsiteX3" fmla="*/ 881398 w 5288280"/>
              <a:gd name="connsiteY3" fmla="*/ 5288280 h 5288280"/>
              <a:gd name="connsiteX4" fmla="*/ 0 w 5288280"/>
              <a:gd name="connsiteY4" fmla="*/ 4406882 h 5288280"/>
              <a:gd name="connsiteX5" fmla="*/ 0 w 5288280"/>
              <a:gd name="connsiteY5" fmla="*/ 881398 h 5288280"/>
              <a:gd name="connsiteX6" fmla="*/ 881398 w 5288280"/>
              <a:gd name="connsiteY6" fmla="*/ 0 h 528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88280" h="5288280">
                <a:moveTo>
                  <a:pt x="881398" y="0"/>
                </a:moveTo>
                <a:lnTo>
                  <a:pt x="5288280" y="0"/>
                </a:lnTo>
                <a:lnTo>
                  <a:pt x="5288280" y="5288280"/>
                </a:lnTo>
                <a:lnTo>
                  <a:pt x="881398" y="5288280"/>
                </a:lnTo>
                <a:cubicBezTo>
                  <a:pt x="394615" y="5288280"/>
                  <a:pt x="0" y="4893665"/>
                  <a:pt x="0" y="4406882"/>
                </a:cubicBezTo>
                <a:lnTo>
                  <a:pt x="0" y="881398"/>
                </a:lnTo>
                <a:cubicBezTo>
                  <a:pt x="0" y="394615"/>
                  <a:pt x="394615" y="0"/>
                  <a:pt x="881398" y="0"/>
                </a:cubicBez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ACD968C-D03F-51CA-0EAF-DC23C1FBC540}"/>
              </a:ext>
            </a:extLst>
          </p:cNvPr>
          <p:cNvGrpSpPr/>
          <p:nvPr/>
        </p:nvGrpSpPr>
        <p:grpSpPr>
          <a:xfrm>
            <a:off x="6421938" y="5575620"/>
            <a:ext cx="4827882" cy="728048"/>
            <a:chOff x="4886502" y="4946490"/>
            <a:chExt cx="4827882" cy="7280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0D1EB0-A9F2-7F5E-08F6-BD01E099A5B3}"/>
                </a:ext>
              </a:extLst>
            </p:cNvPr>
            <p:cNvSpPr/>
            <p:nvPr/>
          </p:nvSpPr>
          <p:spPr>
            <a:xfrm>
              <a:off x="4886502" y="4946490"/>
              <a:ext cx="2810663" cy="728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pl-PL" sz="2400" dirty="0" err="1">
                  <a:latin typeface="Afacad Flux" pitchFamily="2" charset="-18"/>
                  <a:cs typeface="Afacad Flux" pitchFamily="2" charset="-18"/>
                </a:rPr>
                <a:t>November</a:t>
              </a:r>
              <a:r>
                <a:rPr lang="pl-PL" sz="2400" dirty="0">
                  <a:latin typeface="Afacad Flux" pitchFamily="2" charset="-18"/>
                  <a:cs typeface="Afacad Flux" pitchFamily="2" charset="-18"/>
                </a:rPr>
                <a:t> 15th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9864C0-A92C-4C45-03BA-B06B697424E2}"/>
                </a:ext>
              </a:extLst>
            </p:cNvPr>
            <p:cNvSpPr/>
            <p:nvPr/>
          </p:nvSpPr>
          <p:spPr>
            <a:xfrm>
              <a:off x="7697166" y="4946490"/>
              <a:ext cx="2017218" cy="728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/>
            <a:lstStyle/>
            <a:p>
              <a:r>
                <a:rPr lang="pl-PL" sz="2400" dirty="0">
                  <a:solidFill>
                    <a:srgbClr val="257180"/>
                  </a:solidFill>
                  <a:latin typeface="Afacad Flux" pitchFamily="2" charset="-18"/>
                  <a:cs typeface="Afacad Flux" pitchFamily="2" charset="-18"/>
                </a:rPr>
                <a:t>15:00 CET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7B73D84-A439-6C8B-637E-40A5B773BC45}"/>
              </a:ext>
            </a:extLst>
          </p:cNvPr>
          <p:cNvSpPr txBox="1"/>
          <p:nvPr/>
        </p:nvSpPr>
        <p:spPr>
          <a:xfrm>
            <a:off x="479769" y="1208425"/>
            <a:ext cx="5616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0D181C"/>
                </a:solidFill>
                <a:latin typeface="Afacad Flux" pitchFamily="2" charset="-18"/>
                <a:cs typeface="Afacad Flux" pitchFamily="2" charset="-18"/>
              </a:rPr>
              <a:t>Meeting </a:t>
            </a:r>
            <a:r>
              <a:rPr lang="pl-PL" sz="6000" b="1" dirty="0" err="1">
                <a:solidFill>
                  <a:srgbClr val="0D181C"/>
                </a:solidFill>
                <a:latin typeface="Afacad Flux" pitchFamily="2" charset="-18"/>
                <a:cs typeface="Afacad Flux" pitchFamily="2" charset="-18"/>
              </a:rPr>
              <a:t>Title</a:t>
            </a:r>
            <a:endParaRPr lang="pl-PL" sz="6000" b="1" dirty="0">
              <a:solidFill>
                <a:srgbClr val="0D181C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8D14E0-4DAA-4086-1AA7-B36E77A7244D}"/>
              </a:ext>
            </a:extLst>
          </p:cNvPr>
          <p:cNvSpPr txBox="1"/>
          <p:nvPr/>
        </p:nvSpPr>
        <p:spPr>
          <a:xfrm>
            <a:off x="479769" y="2343800"/>
            <a:ext cx="5715414" cy="213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Lorem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ipsum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dolor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sit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amet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,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consectetur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adipiscing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elit,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sed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do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eiusmod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tempor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incididunt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ut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labore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et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dolore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magna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800" b="0" i="0" dirty="0" err="1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aliqua</a:t>
            </a:r>
            <a:r>
              <a:rPr lang="pl-PL" sz="2800" b="0" i="0" dirty="0">
                <a:solidFill>
                  <a:srgbClr val="0D181C"/>
                </a:solidFill>
                <a:effectLst/>
                <a:latin typeface="Afacad Flux" pitchFamily="2" charset="-18"/>
                <a:cs typeface="Afacad Flux" pitchFamily="2" charset="-18"/>
              </a:rPr>
              <a:t>.</a:t>
            </a:r>
            <a:endParaRPr lang="pl-PL" sz="2800" b="1" dirty="0">
              <a:solidFill>
                <a:srgbClr val="0D181C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2AE0B-D4C4-89E4-C43A-C5F7A77359AB}"/>
              </a:ext>
            </a:extLst>
          </p:cNvPr>
          <p:cNvSpPr/>
          <p:nvPr/>
        </p:nvSpPr>
        <p:spPr>
          <a:xfrm>
            <a:off x="2517508" y="4915866"/>
            <a:ext cx="3195893" cy="1456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r>
              <a:rPr lang="pl-PL" sz="2400" b="1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Meow</a:t>
            </a:r>
            <a:r>
              <a:rPr lang="pl-PL" sz="2400" b="1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b="1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Pawson</a:t>
            </a:r>
            <a:endParaRPr lang="pl-PL" sz="2400" b="1" dirty="0">
              <a:solidFill>
                <a:srgbClr val="CB6040"/>
              </a:solidFill>
              <a:latin typeface="Afacad Flux" pitchFamily="2" charset="-18"/>
              <a:cs typeface="Afacad Flux" pitchFamily="2" charset="-18"/>
            </a:endParaRPr>
          </a:p>
          <a:p>
            <a:r>
              <a:rPr lang="pl-PL" sz="2400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Cat</a:t>
            </a:r>
            <a:r>
              <a:rPr lang="pl-PL" sz="2400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&amp; Fish</a:t>
            </a:r>
            <a:br>
              <a:rPr lang="pl-PL" sz="2400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</a:br>
            <a:r>
              <a:rPr lang="pl-PL" sz="2400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Stream</a:t>
            </a:r>
            <a:r>
              <a:rPr lang="pl-PL" sz="2400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</a:t>
            </a:r>
            <a:r>
              <a:rPr lang="pl-PL" sz="2400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Lead</a:t>
            </a:r>
            <a:endParaRPr lang="pl-PL" sz="2400" dirty="0">
              <a:solidFill>
                <a:srgbClr val="CB6040"/>
              </a:solidFill>
              <a:latin typeface="Afacad Flux" pitchFamily="2" charset="-18"/>
              <a:cs typeface="Afacad Flux" pitchFamily="2" charset="-18"/>
            </a:endParaRPr>
          </a:p>
        </p:txBody>
      </p:sp>
      <p:pic>
        <p:nvPicPr>
          <p:cNvPr id="19" name="Picture 18" descr="1,909,600+ Cats Stock Photos, Pictures &amp; Royalty-Free Images - iStock |  Dog, Dog and cat, Funny cat">
            <a:extLst>
              <a:ext uri="{FF2B5EF4-FFF2-40B4-BE49-F238E27FC236}">
                <a16:creationId xmlns:a16="http://schemas.microsoft.com/office/drawing/2014/main" id="{779E5B45-F17B-2144-B7A3-9787B9A1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1" t="3817" r="14709" b="3122"/>
          <a:stretch>
            <a:fillRect/>
          </a:stretch>
        </p:blipFill>
        <p:spPr bwMode="auto">
          <a:xfrm>
            <a:off x="624996" y="4873788"/>
            <a:ext cx="1551573" cy="1551573"/>
          </a:xfrm>
          <a:custGeom>
            <a:avLst/>
            <a:gdLst>
              <a:gd name="connsiteX0" fmla="*/ 1808255 w 3616510"/>
              <a:gd name="connsiteY0" fmla="*/ 0 h 3616510"/>
              <a:gd name="connsiteX1" fmla="*/ 3616510 w 3616510"/>
              <a:gd name="connsiteY1" fmla="*/ 1808255 h 3616510"/>
              <a:gd name="connsiteX2" fmla="*/ 1808255 w 3616510"/>
              <a:gd name="connsiteY2" fmla="*/ 3616510 h 3616510"/>
              <a:gd name="connsiteX3" fmla="*/ 0 w 3616510"/>
              <a:gd name="connsiteY3" fmla="*/ 1808255 h 3616510"/>
              <a:gd name="connsiteX4" fmla="*/ 1808255 w 3616510"/>
              <a:gd name="connsiteY4" fmla="*/ 0 h 361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510" h="3616510">
                <a:moveTo>
                  <a:pt x="1808255" y="0"/>
                </a:moveTo>
                <a:cubicBezTo>
                  <a:pt x="2806927" y="0"/>
                  <a:pt x="3616510" y="809583"/>
                  <a:pt x="3616510" y="1808255"/>
                </a:cubicBezTo>
                <a:cubicBezTo>
                  <a:pt x="3616510" y="2806927"/>
                  <a:pt x="2806927" y="3616510"/>
                  <a:pt x="1808255" y="3616510"/>
                </a:cubicBezTo>
                <a:cubicBezTo>
                  <a:pt x="809583" y="3616510"/>
                  <a:pt x="0" y="2806927"/>
                  <a:pt x="0" y="1808255"/>
                </a:cubicBezTo>
                <a:cubicBezTo>
                  <a:pt x="0" y="809583"/>
                  <a:pt x="809583" y="0"/>
                  <a:pt x="18082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46D6022-5B05-CF98-1F1B-5902FDC5E390}"/>
              </a:ext>
            </a:extLst>
          </p:cNvPr>
          <p:cNvSpPr/>
          <p:nvPr/>
        </p:nvSpPr>
        <p:spPr>
          <a:xfrm>
            <a:off x="0" y="313209"/>
            <a:ext cx="2628609" cy="682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DF0E7A-3ED7-71BD-9493-7DD7FD5C3216}"/>
              </a:ext>
            </a:extLst>
          </p:cNvPr>
          <p:cNvSpPr txBox="1"/>
          <p:nvPr/>
        </p:nvSpPr>
        <p:spPr>
          <a:xfrm>
            <a:off x="479769" y="361295"/>
            <a:ext cx="2148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facad Flux" pitchFamily="2" charset="-18"/>
                <a:cs typeface="Afacad Flux" pitchFamily="2" charset="-18"/>
              </a:rPr>
              <a:t>Company</a:t>
            </a:r>
            <a:endParaRPr lang="pl-PL" sz="2800" b="1" dirty="0">
              <a:solidFill>
                <a:schemeClr val="bg1"/>
              </a:solidFill>
              <a:latin typeface="Afacad Flux" pitchFamily="2" charset="-18"/>
              <a:cs typeface="Afacad Flux" pitchFamily="2" charset="-18"/>
            </a:endParaRPr>
          </a:p>
        </p:txBody>
      </p:sp>
      <p:sp>
        <p:nvSpPr>
          <p:cNvPr id="15" name="!!Upcoming1">
            <a:extLst>
              <a:ext uri="{FF2B5EF4-FFF2-40B4-BE49-F238E27FC236}">
                <a16:creationId xmlns:a16="http://schemas.microsoft.com/office/drawing/2014/main" id="{7366FF14-BAF3-AE19-C536-0BD6803BFC3F}"/>
              </a:ext>
            </a:extLst>
          </p:cNvPr>
          <p:cNvSpPr txBox="1"/>
          <p:nvPr/>
        </p:nvSpPr>
        <p:spPr>
          <a:xfrm>
            <a:off x="2628609" y="361295"/>
            <a:ext cx="313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800" b="1" dirty="0" err="1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Upcoming</a:t>
            </a:r>
            <a:r>
              <a:rPr lang="pl-PL" sz="2800" b="1" dirty="0">
                <a:solidFill>
                  <a:srgbClr val="CB6040"/>
                </a:solidFill>
                <a:latin typeface="Afacad Flux" pitchFamily="2" charset="-18"/>
                <a:cs typeface="Afacad Flux" pitchFamily="2" charset="-18"/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50622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 advClick="0" advTm="5000">
        <p159:morph option="byObject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Digital Sign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431</Words>
  <Application>Microsoft Office PowerPoint</Application>
  <PresentationFormat>Widescreen</PresentationFormat>
  <Paragraphs>47</Paragraphs>
  <Slides>4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Afacad Flux</vt:lpstr>
      <vt:lpstr>Arial</vt:lpstr>
      <vt:lpstr>Digital Signage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Maciejewski</dc:creator>
  <cp:lastModifiedBy>Piotr Maciejewski</cp:lastModifiedBy>
  <cp:revision>7</cp:revision>
  <dcterms:created xsi:type="dcterms:W3CDTF">2024-10-27T09:52:47Z</dcterms:created>
  <dcterms:modified xsi:type="dcterms:W3CDTF">2024-11-03T17:48:40Z</dcterms:modified>
</cp:coreProperties>
</file>