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71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73A24F8-681E-4114-BCD2-7D4429D68A3F}">
          <p14:sldIdLst>
            <p14:sldId id="263"/>
            <p14:sldId id="271"/>
            <p14:sldId id="258"/>
            <p14:sldId id="259"/>
            <p14:sldId id="260"/>
            <p14:sldId id="261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500"/>
    <a:srgbClr val="0B192C"/>
    <a:srgbClr val="000000"/>
    <a:srgbClr val="1E3E62"/>
    <a:srgbClr val="D4D4D4"/>
    <a:srgbClr val="FFC700"/>
    <a:srgbClr val="219C90"/>
    <a:srgbClr val="FFF455"/>
    <a:srgbClr val="EE4E4E"/>
    <a:srgbClr val="6C15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2133E9-D275-474F-B2A6-7327D10DE556}" v="142" dt="2024-11-03T17:48:37.6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91" autoAdjust="0"/>
    <p:restoredTop sz="92978" autoAdjust="0"/>
  </p:normalViewPr>
  <p:slideViewPr>
    <p:cSldViewPr snapToGrid="0">
      <p:cViewPr>
        <p:scale>
          <a:sx n="50" d="100"/>
          <a:sy n="50" d="100"/>
        </p:scale>
        <p:origin x="1992" y="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otr Maciejewski" userId="bba00846f5a3fd26" providerId="LiveId" clId="{462133E9-D275-474F-B2A6-7327D10DE556}"/>
    <pc:docChg chg="undo redo custSel addSld delSld modSld sldOrd modSection">
      <pc:chgData name="Piotr Maciejewski" userId="bba00846f5a3fd26" providerId="LiveId" clId="{462133E9-D275-474F-B2A6-7327D10DE556}" dt="2024-11-03T17:48:38.453" v="1694" actId="47"/>
      <pc:docMkLst>
        <pc:docMk/>
      </pc:docMkLst>
      <pc:sldChg chg="del setBg">
        <pc:chgData name="Piotr Maciejewski" userId="bba00846f5a3fd26" providerId="LiveId" clId="{462133E9-D275-474F-B2A6-7327D10DE556}" dt="2024-11-03T17:35:56.935" v="950" actId="47"/>
        <pc:sldMkLst>
          <pc:docMk/>
          <pc:sldMk cId="3113461659" sldId="257"/>
        </pc:sldMkLst>
      </pc:sldChg>
      <pc:sldChg chg="addSp delSp modSp new mod modTransition setBg">
        <pc:chgData name="Piotr Maciejewski" userId="bba00846f5a3fd26" providerId="LiveId" clId="{462133E9-D275-474F-B2A6-7327D10DE556}" dt="2024-11-03T17:40:10.173" v="1570" actId="20577"/>
        <pc:sldMkLst>
          <pc:docMk/>
          <pc:sldMk cId="3044910668" sldId="258"/>
        </pc:sldMkLst>
        <pc:spChg chg="add mod">
          <ac:chgData name="Piotr Maciejewski" userId="bba00846f5a3fd26" providerId="LiveId" clId="{462133E9-D275-474F-B2A6-7327D10DE556}" dt="2024-11-03T17:35:53.802" v="949"/>
          <ac:spMkLst>
            <pc:docMk/>
            <pc:sldMk cId="3044910668" sldId="258"/>
            <ac:spMk id="2" creationId="{0BD8AB63-48A1-20BA-B6F1-B87217EE8AC1}"/>
          </ac:spMkLst>
        </pc:spChg>
        <pc:spChg chg="add mod">
          <ac:chgData name="Piotr Maciejewski" userId="bba00846f5a3fd26" providerId="LiveId" clId="{462133E9-D275-474F-B2A6-7327D10DE556}" dt="2024-11-03T17:35:53.802" v="949"/>
          <ac:spMkLst>
            <pc:docMk/>
            <pc:sldMk cId="3044910668" sldId="258"/>
            <ac:spMk id="3" creationId="{FA0FC089-E198-1247-5875-1F4771F6F3D2}"/>
          </ac:spMkLst>
        </pc:spChg>
        <pc:spChg chg="add mod">
          <ac:chgData name="Piotr Maciejewski" userId="bba00846f5a3fd26" providerId="LiveId" clId="{462133E9-D275-474F-B2A6-7327D10DE556}" dt="2024-11-03T17:35:53.802" v="949"/>
          <ac:spMkLst>
            <pc:docMk/>
            <pc:sldMk cId="3044910668" sldId="258"/>
            <ac:spMk id="4" creationId="{BF4D11CD-B9AD-F3B0-9150-958715F610B0}"/>
          </ac:spMkLst>
        </pc:spChg>
        <pc:spChg chg="add del mod">
          <ac:chgData name="Piotr Maciejewski" userId="bba00846f5a3fd26" providerId="LiveId" clId="{462133E9-D275-474F-B2A6-7327D10DE556}" dt="2024-10-30T21:20:49.019" v="33" actId="478"/>
          <ac:spMkLst>
            <pc:docMk/>
            <pc:sldMk cId="3044910668" sldId="258"/>
            <ac:spMk id="4" creationId="{FB3C553C-E5CB-8EA9-DC8C-21FBED1BFA44}"/>
          </ac:spMkLst>
        </pc:spChg>
        <pc:spChg chg="add mod ord topLvl">
          <ac:chgData name="Piotr Maciejewski" userId="bba00846f5a3fd26" providerId="LiveId" clId="{462133E9-D275-474F-B2A6-7327D10DE556}" dt="2024-10-30T21:44:25.090" v="745" actId="20577"/>
          <ac:spMkLst>
            <pc:docMk/>
            <pc:sldMk cId="3044910668" sldId="258"/>
            <ac:spMk id="5" creationId="{8F137667-76F6-9469-D6D5-F429F0BC7C1B}"/>
          </ac:spMkLst>
        </pc:spChg>
        <pc:spChg chg="add del mod">
          <ac:chgData name="Piotr Maciejewski" userId="bba00846f5a3fd26" providerId="LiveId" clId="{462133E9-D275-474F-B2A6-7327D10DE556}" dt="2024-10-30T21:20:48.421" v="32" actId="478"/>
          <ac:spMkLst>
            <pc:docMk/>
            <pc:sldMk cId="3044910668" sldId="258"/>
            <ac:spMk id="6" creationId="{189775EA-16BA-6F62-A1ED-B7B1C1922519}"/>
          </ac:spMkLst>
        </pc:spChg>
        <pc:spChg chg="add mod">
          <ac:chgData name="Piotr Maciejewski" userId="bba00846f5a3fd26" providerId="LiveId" clId="{462133E9-D275-474F-B2A6-7327D10DE556}" dt="2024-11-03T17:37:20.567" v="1293" actId="20577"/>
          <ac:spMkLst>
            <pc:docMk/>
            <pc:sldMk cId="3044910668" sldId="258"/>
            <ac:spMk id="6" creationId="{CD18FD28-A52D-97D5-E522-2AE0EBFC80F4}"/>
          </ac:spMkLst>
        </pc:spChg>
        <pc:spChg chg="add mod">
          <ac:chgData name="Piotr Maciejewski" userId="bba00846f5a3fd26" providerId="LiveId" clId="{462133E9-D275-474F-B2A6-7327D10DE556}" dt="2024-11-03T17:40:10.173" v="1570" actId="20577"/>
          <ac:spMkLst>
            <pc:docMk/>
            <pc:sldMk cId="3044910668" sldId="258"/>
            <ac:spMk id="7" creationId="{485A52B3-1F3D-01EF-855F-5EA59CDABBE0}"/>
          </ac:spMkLst>
        </pc:spChg>
        <pc:spChg chg="add del mod">
          <ac:chgData name="Piotr Maciejewski" userId="bba00846f5a3fd26" providerId="LiveId" clId="{462133E9-D275-474F-B2A6-7327D10DE556}" dt="2024-10-30T21:20:47.910" v="31" actId="478"/>
          <ac:spMkLst>
            <pc:docMk/>
            <pc:sldMk cId="3044910668" sldId="258"/>
            <ac:spMk id="7" creationId="{7DD2A1C8-640E-8477-C91D-70D15E7C17C4}"/>
          </ac:spMkLst>
        </pc:spChg>
        <pc:spChg chg="add mod ord topLvl">
          <ac:chgData name="Piotr Maciejewski" userId="bba00846f5a3fd26" providerId="LiveId" clId="{462133E9-D275-474F-B2A6-7327D10DE556}" dt="2024-10-30T21:44:30.460" v="760" actId="20577"/>
          <ac:spMkLst>
            <pc:docMk/>
            <pc:sldMk cId="3044910668" sldId="258"/>
            <ac:spMk id="8" creationId="{4F2E4E91-B4CF-292B-9BA1-0F47C53053F1}"/>
          </ac:spMkLst>
        </pc:spChg>
        <pc:spChg chg="add mod ord topLvl">
          <ac:chgData name="Piotr Maciejewski" userId="bba00846f5a3fd26" providerId="LiveId" clId="{462133E9-D275-474F-B2A6-7327D10DE556}" dt="2024-10-30T21:44:36.051" v="786" actId="20577"/>
          <ac:spMkLst>
            <pc:docMk/>
            <pc:sldMk cId="3044910668" sldId="258"/>
            <ac:spMk id="9" creationId="{CB287F29-F689-93EC-75FE-13C96ABA1290}"/>
          </ac:spMkLst>
        </pc:spChg>
        <pc:spChg chg="add del mod topLvl">
          <ac:chgData name="Piotr Maciejewski" userId="bba00846f5a3fd26" providerId="LiveId" clId="{462133E9-D275-474F-B2A6-7327D10DE556}" dt="2024-11-03T17:39:35.497" v="1484" actId="478"/>
          <ac:spMkLst>
            <pc:docMk/>
            <pc:sldMk cId="3044910668" sldId="258"/>
            <ac:spMk id="10" creationId="{50A596F4-76A8-D4AA-6EB7-5EBDB485E3F5}"/>
          </ac:spMkLst>
        </pc:spChg>
        <pc:spChg chg="add mod ord">
          <ac:chgData name="Piotr Maciejewski" userId="bba00846f5a3fd26" providerId="LiveId" clId="{462133E9-D275-474F-B2A6-7327D10DE556}" dt="2024-11-03T17:39:15.676" v="1476" actId="13244"/>
          <ac:spMkLst>
            <pc:docMk/>
            <pc:sldMk cId="3044910668" sldId="258"/>
            <ac:spMk id="11" creationId="{DAD6A73F-36F8-CC73-775B-7DDA19A41BF1}"/>
          </ac:spMkLst>
        </pc:spChg>
        <pc:spChg chg="add del mod">
          <ac:chgData name="Piotr Maciejewski" userId="bba00846f5a3fd26" providerId="LiveId" clId="{462133E9-D275-474F-B2A6-7327D10DE556}" dt="2024-11-03T17:39:49.970" v="1488" actId="21"/>
          <ac:spMkLst>
            <pc:docMk/>
            <pc:sldMk cId="3044910668" sldId="258"/>
            <ac:spMk id="12" creationId="{A0293BFF-1F26-8D60-72DC-B36FF1DA2518}"/>
          </ac:spMkLst>
        </pc:spChg>
        <pc:spChg chg="add del">
          <ac:chgData name="Piotr Maciejewski" userId="bba00846f5a3fd26" providerId="LiveId" clId="{462133E9-D275-474F-B2A6-7327D10DE556}" dt="2024-10-30T21:24:01.850" v="116" actId="22"/>
          <ac:spMkLst>
            <pc:docMk/>
            <pc:sldMk cId="3044910668" sldId="258"/>
            <ac:spMk id="18" creationId="{DEFAA21D-F6D0-A4ED-260B-AD2E4CF42BBF}"/>
          </ac:spMkLst>
        </pc:spChg>
        <pc:spChg chg="add mod ord">
          <ac:chgData name="Piotr Maciejewski" userId="bba00846f5a3fd26" providerId="LiveId" clId="{462133E9-D275-474F-B2A6-7327D10DE556}" dt="2024-10-30T21:36:47.545" v="495" actId="13244"/>
          <ac:spMkLst>
            <pc:docMk/>
            <pc:sldMk cId="3044910668" sldId="258"/>
            <ac:spMk id="20" creationId="{E3A2BE1A-3583-7C65-4FC9-58C03CA8AEA5}"/>
          </ac:spMkLst>
        </pc:spChg>
        <pc:spChg chg="add del mod ord">
          <ac:chgData name="Piotr Maciejewski" userId="bba00846f5a3fd26" providerId="LiveId" clId="{462133E9-D275-474F-B2A6-7327D10DE556}" dt="2024-11-03T17:37:55.279" v="1305" actId="478"/>
          <ac:spMkLst>
            <pc:docMk/>
            <pc:sldMk cId="3044910668" sldId="258"/>
            <ac:spMk id="21" creationId="{B07A14DC-7E4F-DE37-17B1-325B1AB24693}"/>
          </ac:spMkLst>
        </pc:spChg>
        <pc:spChg chg="add mod">
          <ac:chgData name="Piotr Maciejewski" userId="bba00846f5a3fd26" providerId="LiveId" clId="{462133E9-D275-474F-B2A6-7327D10DE556}" dt="2024-10-30T21:41:56.688" v="609" actId="1035"/>
          <ac:spMkLst>
            <pc:docMk/>
            <pc:sldMk cId="3044910668" sldId="258"/>
            <ac:spMk id="22" creationId="{C9369CF6-9EB2-648B-600F-D8CCADA62061}"/>
          </ac:spMkLst>
        </pc:spChg>
        <pc:spChg chg="add mod">
          <ac:chgData name="Piotr Maciejewski" userId="bba00846f5a3fd26" providerId="LiveId" clId="{462133E9-D275-474F-B2A6-7327D10DE556}" dt="2024-10-30T21:36:37.331" v="492" actId="962"/>
          <ac:spMkLst>
            <pc:docMk/>
            <pc:sldMk cId="3044910668" sldId="258"/>
            <ac:spMk id="23" creationId="{A63E6CCB-DF12-B2AA-36EE-D240B17B6D1E}"/>
          </ac:spMkLst>
        </pc:spChg>
        <pc:spChg chg="add del mod ord">
          <ac:chgData name="Piotr Maciejewski" userId="bba00846f5a3fd26" providerId="LiveId" clId="{462133E9-D275-474F-B2A6-7327D10DE556}" dt="2024-10-30T21:37:25.852" v="509" actId="478"/>
          <ac:spMkLst>
            <pc:docMk/>
            <pc:sldMk cId="3044910668" sldId="258"/>
            <ac:spMk id="24" creationId="{EE71193A-1818-629E-6F50-86961ADAA6E0}"/>
          </ac:spMkLst>
        </pc:spChg>
        <pc:spChg chg="add del mod ord">
          <ac:chgData name="Piotr Maciejewski" userId="bba00846f5a3fd26" providerId="LiveId" clId="{462133E9-D275-474F-B2A6-7327D10DE556}" dt="2024-11-03T17:39:12.984" v="1474" actId="478"/>
          <ac:spMkLst>
            <pc:docMk/>
            <pc:sldMk cId="3044910668" sldId="258"/>
            <ac:spMk id="25" creationId="{D4C5A885-47C1-6E57-5FC0-DA05AEB3C4EB}"/>
          </ac:spMkLst>
        </pc:spChg>
        <pc:grpChg chg="add del mod">
          <ac:chgData name="Piotr Maciejewski" userId="bba00846f5a3fd26" providerId="LiveId" clId="{462133E9-D275-474F-B2A6-7327D10DE556}" dt="2024-10-30T21:24:07.627" v="123" actId="165"/>
          <ac:grpSpMkLst>
            <pc:docMk/>
            <pc:sldMk cId="3044910668" sldId="258"/>
            <ac:grpSpMk id="11" creationId="{A97918E4-C518-86D0-F353-F5FEBDD3B67E}"/>
          </ac:grpSpMkLst>
        </pc:grpChg>
        <pc:picChg chg="add del mod">
          <ac:chgData name="Piotr Maciejewski" userId="bba00846f5a3fd26" providerId="LiveId" clId="{462133E9-D275-474F-B2A6-7327D10DE556}" dt="2024-10-30T21:36:55.749" v="499" actId="478"/>
          <ac:picMkLst>
            <pc:docMk/>
            <pc:sldMk cId="3044910668" sldId="258"/>
            <ac:picMk id="3" creationId="{6D1B1A61-F9AC-EF45-6D15-C81D476CCF2E}"/>
          </ac:picMkLst>
        </pc:picChg>
        <pc:picChg chg="add mod">
          <ac:chgData name="Piotr Maciejewski" userId="bba00846f5a3fd26" providerId="LiveId" clId="{462133E9-D275-474F-B2A6-7327D10DE556}" dt="2024-10-30T21:36:16.311" v="487" actId="962"/>
          <ac:picMkLst>
            <pc:docMk/>
            <pc:sldMk cId="3044910668" sldId="258"/>
            <ac:picMk id="13" creationId="{56AE7773-6849-5E79-0060-DA10FBD48835}"/>
          </ac:picMkLst>
        </pc:picChg>
        <pc:picChg chg="add mod ord">
          <ac:chgData name="Piotr Maciejewski" userId="bba00846f5a3fd26" providerId="LiveId" clId="{462133E9-D275-474F-B2A6-7327D10DE556}" dt="2024-10-30T21:36:51.618" v="496" actId="13244"/>
          <ac:picMkLst>
            <pc:docMk/>
            <pc:sldMk cId="3044910668" sldId="258"/>
            <ac:picMk id="14" creationId="{D9573EFA-DE06-0450-A2C2-D83A1D6E8890}"/>
          </ac:picMkLst>
        </pc:picChg>
        <pc:picChg chg="add mod ord">
          <ac:chgData name="Piotr Maciejewski" userId="bba00846f5a3fd26" providerId="LiveId" clId="{462133E9-D275-474F-B2A6-7327D10DE556}" dt="2024-10-30T21:36:52.538" v="497" actId="13244"/>
          <ac:picMkLst>
            <pc:docMk/>
            <pc:sldMk cId="3044910668" sldId="258"/>
            <ac:picMk id="15" creationId="{55AE7C77-0DE0-C430-DC2F-2F197AD2577C}"/>
          </ac:picMkLst>
        </pc:picChg>
        <pc:picChg chg="add del mod ord">
          <ac:chgData name="Piotr Maciejewski" userId="bba00846f5a3fd26" providerId="LiveId" clId="{462133E9-D275-474F-B2A6-7327D10DE556}" dt="2024-11-03T17:39:34.845" v="1483" actId="478"/>
          <ac:picMkLst>
            <pc:docMk/>
            <pc:sldMk cId="3044910668" sldId="258"/>
            <ac:picMk id="16" creationId="{9BB76E1E-55E0-3F5A-5F61-2E6E0A73B069}"/>
          </ac:picMkLst>
        </pc:picChg>
      </pc:sldChg>
      <pc:sldChg chg="addSp delSp modSp add mod modTransition setBg">
        <pc:chgData name="Piotr Maciejewski" userId="bba00846f5a3fd26" providerId="LiveId" clId="{462133E9-D275-474F-B2A6-7327D10DE556}" dt="2024-11-03T17:41:07.799" v="1689" actId="1076"/>
        <pc:sldMkLst>
          <pc:docMk/>
          <pc:sldMk cId="504045495" sldId="259"/>
        </pc:sldMkLst>
        <pc:spChg chg="add mod ord">
          <ac:chgData name="Piotr Maciejewski" userId="bba00846f5a3fd26" providerId="LiveId" clId="{462133E9-D275-474F-B2A6-7327D10DE556}" dt="2024-11-03T17:39:08.931" v="1473" actId="13244"/>
          <ac:spMkLst>
            <pc:docMk/>
            <pc:sldMk cId="504045495" sldId="259"/>
            <ac:spMk id="2" creationId="{8C745324-B82E-75EE-6868-4C67A9288BD5}"/>
          </ac:spMkLst>
        </pc:spChg>
        <pc:spChg chg="add mod">
          <ac:chgData name="Piotr Maciejewski" userId="bba00846f5a3fd26" providerId="LiveId" clId="{462133E9-D275-474F-B2A6-7327D10DE556}" dt="2024-11-03T17:41:07.799" v="1689" actId="1076"/>
          <ac:spMkLst>
            <pc:docMk/>
            <pc:sldMk cId="504045495" sldId="259"/>
            <ac:spMk id="3" creationId="{A0293BFF-1F26-8D60-72DC-B36FF1DA2518}"/>
          </ac:spMkLst>
        </pc:spChg>
        <pc:spChg chg="del mod ord">
          <ac:chgData name="Piotr Maciejewski" userId="bba00846f5a3fd26" providerId="LiveId" clId="{462133E9-D275-474F-B2A6-7327D10DE556}" dt="2024-10-30T21:41:02.058" v="585" actId="478"/>
          <ac:spMkLst>
            <pc:docMk/>
            <pc:sldMk cId="504045495" sldId="259"/>
            <ac:spMk id="5" creationId="{92D7031E-BFCB-8F6F-EE7A-29D2EE09755C}"/>
          </ac:spMkLst>
        </pc:spChg>
        <pc:spChg chg="add del mod ord">
          <ac:chgData name="Piotr Maciejewski" userId="bba00846f5a3fd26" providerId="LiveId" clId="{462133E9-D275-474F-B2A6-7327D10DE556}" dt="2024-10-30T21:39:02.042" v="544" actId="478"/>
          <ac:spMkLst>
            <pc:docMk/>
            <pc:sldMk cId="504045495" sldId="259"/>
            <ac:spMk id="6" creationId="{1EFFC747-BD98-12F8-AEB0-227EB0B9B3F4}"/>
          </ac:spMkLst>
        </pc:spChg>
        <pc:spChg chg="add mod ord">
          <ac:chgData name="Piotr Maciejewski" userId="bba00846f5a3fd26" providerId="LiveId" clId="{462133E9-D275-474F-B2A6-7327D10DE556}" dt="2024-10-30T21:41:28.450" v="594" actId="13244"/>
          <ac:spMkLst>
            <pc:docMk/>
            <pc:sldMk cId="504045495" sldId="259"/>
            <ac:spMk id="7" creationId="{A09557E3-E4FF-CEBD-7D62-8BA43A6DA96F}"/>
          </ac:spMkLst>
        </pc:spChg>
        <pc:spChg chg="del mod">
          <ac:chgData name="Piotr Maciejewski" userId="bba00846f5a3fd26" providerId="LiveId" clId="{462133E9-D275-474F-B2A6-7327D10DE556}" dt="2024-10-30T21:40:58.949" v="582" actId="478"/>
          <ac:spMkLst>
            <pc:docMk/>
            <pc:sldMk cId="504045495" sldId="259"/>
            <ac:spMk id="8" creationId="{C1F95B83-44FD-BA02-799A-1466D2C8C24B}"/>
          </ac:spMkLst>
        </pc:spChg>
        <pc:spChg chg="del mod">
          <ac:chgData name="Piotr Maciejewski" userId="bba00846f5a3fd26" providerId="LiveId" clId="{462133E9-D275-474F-B2A6-7327D10DE556}" dt="2024-10-30T21:40:59.536" v="583" actId="478"/>
          <ac:spMkLst>
            <pc:docMk/>
            <pc:sldMk cId="504045495" sldId="259"/>
            <ac:spMk id="9" creationId="{1C5FE53B-64B0-9426-1CF0-051FE2FC09B9}"/>
          </ac:spMkLst>
        </pc:spChg>
        <pc:spChg chg="del mod">
          <ac:chgData name="Piotr Maciejewski" userId="bba00846f5a3fd26" providerId="LiveId" clId="{462133E9-D275-474F-B2A6-7327D10DE556}" dt="2024-10-30T21:40:59.957" v="584" actId="478"/>
          <ac:spMkLst>
            <pc:docMk/>
            <pc:sldMk cId="504045495" sldId="259"/>
            <ac:spMk id="10" creationId="{657BEE00-93B7-A068-038E-AFE6F05AEB5C}"/>
          </ac:spMkLst>
        </pc:spChg>
        <pc:spChg chg="add mod ord">
          <ac:chgData name="Piotr Maciejewski" userId="bba00846f5a3fd26" providerId="LiveId" clId="{462133E9-D275-474F-B2A6-7327D10DE556}" dt="2024-10-30T21:45:43.730" v="840" actId="20577"/>
          <ac:spMkLst>
            <pc:docMk/>
            <pc:sldMk cId="504045495" sldId="259"/>
            <ac:spMk id="19" creationId="{C79F2F4F-5A1E-5017-18A0-E40AF7C3C558}"/>
          </ac:spMkLst>
        </pc:spChg>
        <pc:spChg chg="del mod">
          <ac:chgData name="Piotr Maciejewski" userId="bba00846f5a3fd26" providerId="LiveId" clId="{462133E9-D275-474F-B2A6-7327D10DE556}" dt="2024-10-30T21:38:28.801" v="528" actId="478"/>
          <ac:spMkLst>
            <pc:docMk/>
            <pc:sldMk cId="504045495" sldId="259"/>
            <ac:spMk id="20" creationId="{D9CF3CC4-A0B0-294D-D05A-3EBAEC7136A5}"/>
          </ac:spMkLst>
        </pc:spChg>
        <pc:spChg chg="del mod">
          <ac:chgData name="Piotr Maciejewski" userId="bba00846f5a3fd26" providerId="LiveId" clId="{462133E9-D275-474F-B2A6-7327D10DE556}" dt="2024-11-03T17:37:50.878" v="1304" actId="478"/>
          <ac:spMkLst>
            <pc:docMk/>
            <pc:sldMk cId="504045495" sldId="259"/>
            <ac:spMk id="21" creationId="{18A47C77-0A98-7043-08CC-CD98C6A3BCE8}"/>
          </ac:spMkLst>
        </pc:spChg>
        <pc:spChg chg="del mod">
          <ac:chgData name="Piotr Maciejewski" userId="bba00846f5a3fd26" providerId="LiveId" clId="{462133E9-D275-474F-B2A6-7327D10DE556}" dt="2024-10-30T21:38:47.153" v="536" actId="478"/>
          <ac:spMkLst>
            <pc:docMk/>
            <pc:sldMk cId="504045495" sldId="259"/>
            <ac:spMk id="22" creationId="{545E64B0-B480-6F62-E83D-5FE287411A56}"/>
          </ac:spMkLst>
        </pc:spChg>
        <pc:spChg chg="del">
          <ac:chgData name="Piotr Maciejewski" userId="bba00846f5a3fd26" providerId="LiveId" clId="{462133E9-D275-474F-B2A6-7327D10DE556}" dt="2024-10-30T21:37:33.963" v="512" actId="478"/>
          <ac:spMkLst>
            <pc:docMk/>
            <pc:sldMk cId="504045495" sldId="259"/>
            <ac:spMk id="23" creationId="{1BB448D6-DAF4-0047-8B1B-14E261FF3AF7}"/>
          </ac:spMkLst>
        </pc:spChg>
        <pc:spChg chg="add del mod">
          <ac:chgData name="Piotr Maciejewski" userId="bba00846f5a3fd26" providerId="LiveId" clId="{462133E9-D275-474F-B2A6-7327D10DE556}" dt="2024-10-30T21:43:07.264" v="687" actId="478"/>
          <ac:spMkLst>
            <pc:docMk/>
            <pc:sldMk cId="504045495" sldId="259"/>
            <ac:spMk id="24" creationId="{940B4633-BCE2-3ECB-F7A7-160745A28AD8}"/>
          </ac:spMkLst>
        </pc:spChg>
        <pc:spChg chg="add del mod ord">
          <ac:chgData name="Piotr Maciejewski" userId="bba00846f5a3fd26" providerId="LiveId" clId="{462133E9-D275-474F-B2A6-7327D10DE556}" dt="2024-11-03T17:39:06.338" v="1471" actId="478"/>
          <ac:spMkLst>
            <pc:docMk/>
            <pc:sldMk cId="504045495" sldId="259"/>
            <ac:spMk id="25" creationId="{FCF9199C-98B5-57FF-407D-9B4BCCF7B137}"/>
          </ac:spMkLst>
        </pc:spChg>
        <pc:spChg chg="add del mod ord">
          <ac:chgData name="Piotr Maciejewski" userId="bba00846f5a3fd26" providerId="LiveId" clId="{462133E9-D275-474F-B2A6-7327D10DE556}" dt="2024-11-03T17:39:22.258" v="1478" actId="478"/>
          <ac:spMkLst>
            <pc:docMk/>
            <pc:sldMk cId="504045495" sldId="259"/>
            <ac:spMk id="26" creationId="{B10A4928-0E2B-CB47-9759-78D1E99FD231}"/>
          </ac:spMkLst>
        </pc:spChg>
        <pc:spChg chg="add mod ord">
          <ac:chgData name="Piotr Maciejewski" userId="bba00846f5a3fd26" providerId="LiveId" clId="{462133E9-D275-474F-B2A6-7327D10DE556}" dt="2024-10-30T21:44:53.650" v="807"/>
          <ac:spMkLst>
            <pc:docMk/>
            <pc:sldMk cId="504045495" sldId="259"/>
            <ac:spMk id="27" creationId="{AA73B496-94BE-C21B-19E6-053270FCB15A}"/>
          </ac:spMkLst>
        </pc:spChg>
        <pc:spChg chg="add mod ord">
          <ac:chgData name="Piotr Maciejewski" userId="bba00846f5a3fd26" providerId="LiveId" clId="{462133E9-D275-474F-B2A6-7327D10DE556}" dt="2024-10-30T21:45:05.206" v="812"/>
          <ac:spMkLst>
            <pc:docMk/>
            <pc:sldMk cId="504045495" sldId="259"/>
            <ac:spMk id="28" creationId="{BD60C94B-74E5-A8ED-47E8-D500EC687259}"/>
          </ac:spMkLst>
        </pc:spChg>
        <pc:spChg chg="add mod ord">
          <ac:chgData name="Piotr Maciejewski" userId="bba00846f5a3fd26" providerId="LiveId" clId="{462133E9-D275-474F-B2A6-7327D10DE556}" dt="2024-10-30T21:44:46.861" v="805" actId="207"/>
          <ac:spMkLst>
            <pc:docMk/>
            <pc:sldMk cId="504045495" sldId="259"/>
            <ac:spMk id="29" creationId="{E5BEEE04-80F8-EAA4-5D29-4411C78E7B72}"/>
          </ac:spMkLst>
        </pc:spChg>
        <pc:picChg chg="del">
          <ac:chgData name="Piotr Maciejewski" userId="bba00846f5a3fd26" providerId="LiveId" clId="{462133E9-D275-474F-B2A6-7327D10DE556}" dt="2024-10-30T21:39:49.928" v="564" actId="478"/>
          <ac:picMkLst>
            <pc:docMk/>
            <pc:sldMk cId="504045495" sldId="259"/>
            <ac:picMk id="3" creationId="{BE6C2ED4-1DBB-CAEB-6C9F-B665D6CC6CCF}"/>
          </ac:picMkLst>
        </pc:picChg>
        <pc:picChg chg="add mod ord">
          <ac:chgData name="Piotr Maciejewski" userId="bba00846f5a3fd26" providerId="LiveId" clId="{462133E9-D275-474F-B2A6-7327D10DE556}" dt="2024-10-30T21:40:41.365" v="580" actId="962"/>
          <ac:picMkLst>
            <pc:docMk/>
            <pc:sldMk cId="504045495" sldId="259"/>
            <ac:picMk id="4" creationId="{6AD43857-9CBB-5E24-69AA-39DAD3B4D9D0}"/>
          </ac:picMkLst>
        </pc:picChg>
        <pc:picChg chg="add mod">
          <ac:chgData name="Piotr Maciejewski" userId="bba00846f5a3fd26" providerId="LiveId" clId="{462133E9-D275-474F-B2A6-7327D10DE556}" dt="2024-10-30T21:37:55.386" v="521"/>
          <ac:picMkLst>
            <pc:docMk/>
            <pc:sldMk cId="504045495" sldId="259"/>
            <ac:picMk id="11" creationId="{49C224F5-C515-6397-05C5-EBCE29F07543}"/>
          </ac:picMkLst>
        </pc:picChg>
        <pc:picChg chg="add mod">
          <ac:chgData name="Piotr Maciejewski" userId="bba00846f5a3fd26" providerId="LiveId" clId="{462133E9-D275-474F-B2A6-7327D10DE556}" dt="2024-10-30T21:37:55.386" v="521"/>
          <ac:picMkLst>
            <pc:docMk/>
            <pc:sldMk cId="504045495" sldId="259"/>
            <ac:picMk id="12" creationId="{C17C0E50-FCCF-CACF-7320-5AE95CDF4B3D}"/>
          </ac:picMkLst>
        </pc:picChg>
        <pc:picChg chg="del ord">
          <ac:chgData name="Piotr Maciejewski" userId="bba00846f5a3fd26" providerId="LiveId" clId="{462133E9-D275-474F-B2A6-7327D10DE556}" dt="2024-10-30T21:37:55.137" v="520" actId="478"/>
          <ac:picMkLst>
            <pc:docMk/>
            <pc:sldMk cId="504045495" sldId="259"/>
            <ac:picMk id="13" creationId="{A0672F07-EE8D-3B22-CE42-01EB741534A8}"/>
          </ac:picMkLst>
        </pc:picChg>
        <pc:picChg chg="del">
          <ac:chgData name="Piotr Maciejewski" userId="bba00846f5a3fd26" providerId="LiveId" clId="{462133E9-D275-474F-B2A6-7327D10DE556}" dt="2024-10-30T21:37:55.137" v="520" actId="478"/>
          <ac:picMkLst>
            <pc:docMk/>
            <pc:sldMk cId="504045495" sldId="259"/>
            <ac:picMk id="14" creationId="{5178DE93-6D57-503D-6FC2-20AFDEA6CF8D}"/>
          </ac:picMkLst>
        </pc:picChg>
        <pc:picChg chg="del">
          <ac:chgData name="Piotr Maciejewski" userId="bba00846f5a3fd26" providerId="LiveId" clId="{462133E9-D275-474F-B2A6-7327D10DE556}" dt="2024-10-30T21:37:55.137" v="520" actId="478"/>
          <ac:picMkLst>
            <pc:docMk/>
            <pc:sldMk cId="504045495" sldId="259"/>
            <ac:picMk id="15" creationId="{DEECA23D-0926-E050-BB15-858F781A856C}"/>
          </ac:picMkLst>
        </pc:picChg>
        <pc:picChg chg="del">
          <ac:chgData name="Piotr Maciejewski" userId="bba00846f5a3fd26" providerId="LiveId" clId="{462133E9-D275-474F-B2A6-7327D10DE556}" dt="2024-10-30T21:37:55.137" v="520" actId="478"/>
          <ac:picMkLst>
            <pc:docMk/>
            <pc:sldMk cId="504045495" sldId="259"/>
            <ac:picMk id="16" creationId="{1881D256-4C74-F7AB-C031-CF70855E9F39}"/>
          </ac:picMkLst>
        </pc:picChg>
        <pc:picChg chg="add mod">
          <ac:chgData name="Piotr Maciejewski" userId="bba00846f5a3fd26" providerId="LiveId" clId="{462133E9-D275-474F-B2A6-7327D10DE556}" dt="2024-10-30T21:37:55.386" v="521"/>
          <ac:picMkLst>
            <pc:docMk/>
            <pc:sldMk cId="504045495" sldId="259"/>
            <ac:picMk id="17" creationId="{8FB1F808-4383-37EF-3A95-E99033821248}"/>
          </ac:picMkLst>
        </pc:picChg>
        <pc:picChg chg="add mod">
          <ac:chgData name="Piotr Maciejewski" userId="bba00846f5a3fd26" providerId="LiveId" clId="{462133E9-D275-474F-B2A6-7327D10DE556}" dt="2024-10-30T21:37:55.386" v="521"/>
          <ac:picMkLst>
            <pc:docMk/>
            <pc:sldMk cId="504045495" sldId="259"/>
            <ac:picMk id="18" creationId="{B81151A0-7B98-FF26-7B0D-2278A9CC2757}"/>
          </ac:picMkLst>
        </pc:picChg>
      </pc:sldChg>
      <pc:sldChg chg="del">
        <pc:chgData name="Piotr Maciejewski" userId="bba00846f5a3fd26" providerId="LiveId" clId="{462133E9-D275-474F-B2A6-7327D10DE556}" dt="2024-10-30T21:05:33.593" v="1" actId="47"/>
        <pc:sldMkLst>
          <pc:docMk/>
          <pc:sldMk cId="3621324323" sldId="259"/>
        </pc:sldMkLst>
      </pc:sldChg>
      <pc:sldChg chg="del">
        <pc:chgData name="Piotr Maciejewski" userId="bba00846f5a3fd26" providerId="LiveId" clId="{462133E9-D275-474F-B2A6-7327D10DE556}" dt="2024-10-30T21:05:33.047" v="0" actId="47"/>
        <pc:sldMkLst>
          <pc:docMk/>
          <pc:sldMk cId="3065060054" sldId="260"/>
        </pc:sldMkLst>
      </pc:sldChg>
      <pc:sldChg chg="addSp delSp modSp add mod modTransition setBg">
        <pc:chgData name="Piotr Maciejewski" userId="bba00846f5a3fd26" providerId="LiveId" clId="{462133E9-D275-474F-B2A6-7327D10DE556}" dt="2024-11-03T17:41:08.873" v="1690"/>
        <pc:sldMkLst>
          <pc:docMk/>
          <pc:sldMk cId="3342002072" sldId="260"/>
        </pc:sldMkLst>
        <pc:spChg chg="add mod ord">
          <ac:chgData name="Piotr Maciejewski" userId="bba00846f5a3fd26" providerId="LiveId" clId="{462133E9-D275-474F-B2A6-7327D10DE556}" dt="2024-11-03T17:39:04.391" v="1470" actId="13244"/>
          <ac:spMkLst>
            <pc:docMk/>
            <pc:sldMk cId="3342002072" sldId="260"/>
            <ac:spMk id="3" creationId="{153F363A-93D0-E791-DBFF-181143C3436F}"/>
          </ac:spMkLst>
        </pc:spChg>
        <pc:spChg chg="add del mod ord">
          <ac:chgData name="Piotr Maciejewski" userId="bba00846f5a3fd26" providerId="LiveId" clId="{462133E9-D275-474F-B2A6-7327D10DE556}" dt="2024-10-30T21:39:06.446" v="547" actId="478"/>
          <ac:spMkLst>
            <pc:docMk/>
            <pc:sldMk cId="3342002072" sldId="260"/>
            <ac:spMk id="4" creationId="{76ED74F4-31AA-05AB-B79A-A195BEA79FF4}"/>
          </ac:spMkLst>
        </pc:spChg>
        <pc:spChg chg="add mod">
          <ac:chgData name="Piotr Maciejewski" userId="bba00846f5a3fd26" providerId="LiveId" clId="{462133E9-D275-474F-B2A6-7327D10DE556}" dt="2024-11-03T17:40:13.432" v="1571"/>
          <ac:spMkLst>
            <pc:docMk/>
            <pc:sldMk cId="3342002072" sldId="260"/>
            <ac:spMk id="4" creationId="{B71781CF-6120-CA20-4352-8325D52930BD}"/>
          </ac:spMkLst>
        </pc:spChg>
        <pc:spChg chg="add mod">
          <ac:chgData name="Piotr Maciejewski" userId="bba00846f5a3fd26" providerId="LiveId" clId="{462133E9-D275-474F-B2A6-7327D10DE556}" dt="2024-11-03T17:41:08.873" v="1690"/>
          <ac:spMkLst>
            <pc:docMk/>
            <pc:sldMk cId="3342002072" sldId="260"/>
            <ac:spMk id="5" creationId="{1A0FCEB0-4C97-4B90-2252-22A9BAB81564}"/>
          </ac:spMkLst>
        </pc:spChg>
        <pc:spChg chg="del mod">
          <ac:chgData name="Piotr Maciejewski" userId="bba00846f5a3fd26" providerId="LiveId" clId="{462133E9-D275-474F-B2A6-7327D10DE556}" dt="2024-10-30T21:40:07.793" v="568" actId="478"/>
          <ac:spMkLst>
            <pc:docMk/>
            <pc:sldMk cId="3342002072" sldId="260"/>
            <ac:spMk id="5" creationId="{6877C658-1270-8E5F-FFF9-DF85C0487C84}"/>
          </ac:spMkLst>
        </pc:spChg>
        <pc:spChg chg="add mod ord">
          <ac:chgData name="Piotr Maciejewski" userId="bba00846f5a3fd26" providerId="LiveId" clId="{462133E9-D275-474F-B2A6-7327D10DE556}" dt="2024-10-30T21:41:25.870" v="593" actId="13244"/>
          <ac:spMkLst>
            <pc:docMk/>
            <pc:sldMk cId="3342002072" sldId="260"/>
            <ac:spMk id="6" creationId="{20BD5596-7C24-D65F-7378-30F6EEF9969B}"/>
          </ac:spMkLst>
        </pc:spChg>
        <pc:spChg chg="del mod ord">
          <ac:chgData name="Piotr Maciejewski" userId="bba00846f5a3fd26" providerId="LiveId" clId="{462133E9-D275-474F-B2A6-7327D10DE556}" dt="2024-10-30T21:40:07.793" v="568" actId="478"/>
          <ac:spMkLst>
            <pc:docMk/>
            <pc:sldMk cId="3342002072" sldId="260"/>
            <ac:spMk id="8" creationId="{95A88D1D-FDE0-4529-4318-92C8B25F5B81}"/>
          </ac:spMkLst>
        </pc:spChg>
        <pc:spChg chg="del">
          <ac:chgData name="Piotr Maciejewski" userId="bba00846f5a3fd26" providerId="LiveId" clId="{462133E9-D275-474F-B2A6-7327D10DE556}" dt="2024-10-30T21:40:07.793" v="568" actId="478"/>
          <ac:spMkLst>
            <pc:docMk/>
            <pc:sldMk cId="3342002072" sldId="260"/>
            <ac:spMk id="9" creationId="{C6E480C2-F4E3-AF31-F9E6-B9115764313F}"/>
          </ac:spMkLst>
        </pc:spChg>
        <pc:spChg chg="del">
          <ac:chgData name="Piotr Maciejewski" userId="bba00846f5a3fd26" providerId="LiveId" clId="{462133E9-D275-474F-B2A6-7327D10DE556}" dt="2024-10-30T21:40:07.793" v="568" actId="478"/>
          <ac:spMkLst>
            <pc:docMk/>
            <pc:sldMk cId="3342002072" sldId="260"/>
            <ac:spMk id="10" creationId="{4482808C-AA0E-65DB-C4D9-B42293B57E12}"/>
          </ac:spMkLst>
        </pc:spChg>
        <pc:spChg chg="add mod ord">
          <ac:chgData name="Piotr Maciejewski" userId="bba00846f5a3fd26" providerId="LiveId" clId="{462133E9-D275-474F-B2A6-7327D10DE556}" dt="2024-10-30T21:45:50.083" v="855" actId="20577"/>
          <ac:spMkLst>
            <pc:docMk/>
            <pc:sldMk cId="3342002072" sldId="260"/>
            <ac:spMk id="18" creationId="{DBE4F85B-C636-0E22-F12B-FBD0C42F0DDB}"/>
          </ac:spMkLst>
        </pc:spChg>
        <pc:spChg chg="add del mod ord">
          <ac:chgData name="Piotr Maciejewski" userId="bba00846f5a3fd26" providerId="LiveId" clId="{462133E9-D275-474F-B2A6-7327D10DE556}" dt="2024-10-30T21:43:46.836" v="711" actId="478"/>
          <ac:spMkLst>
            <pc:docMk/>
            <pc:sldMk cId="3342002072" sldId="260"/>
            <ac:spMk id="19" creationId="{6CB2A17C-C28B-FE4E-BD09-14FDF2098B28}"/>
          </ac:spMkLst>
        </pc:spChg>
        <pc:spChg chg="del mod">
          <ac:chgData name="Piotr Maciejewski" userId="bba00846f5a3fd26" providerId="LiveId" clId="{462133E9-D275-474F-B2A6-7327D10DE556}" dt="2024-10-30T21:38:32.922" v="530" actId="478"/>
          <ac:spMkLst>
            <pc:docMk/>
            <pc:sldMk cId="3342002072" sldId="260"/>
            <ac:spMk id="20" creationId="{11DE2C62-BF09-D4A7-0BC1-EC88700CD347}"/>
          </ac:spMkLst>
        </pc:spChg>
        <pc:spChg chg="del mod">
          <ac:chgData name="Piotr Maciejewski" userId="bba00846f5a3fd26" providerId="LiveId" clId="{462133E9-D275-474F-B2A6-7327D10DE556}" dt="2024-11-03T17:37:57.884" v="1306" actId="478"/>
          <ac:spMkLst>
            <pc:docMk/>
            <pc:sldMk cId="3342002072" sldId="260"/>
            <ac:spMk id="21" creationId="{9CFF27E4-05C3-D77C-6D87-A365AB903AB9}"/>
          </ac:spMkLst>
        </pc:spChg>
        <pc:spChg chg="del">
          <ac:chgData name="Piotr Maciejewski" userId="bba00846f5a3fd26" providerId="LiveId" clId="{462133E9-D275-474F-B2A6-7327D10DE556}" dt="2024-10-30T21:38:50.617" v="538" actId="478"/>
          <ac:spMkLst>
            <pc:docMk/>
            <pc:sldMk cId="3342002072" sldId="260"/>
            <ac:spMk id="22" creationId="{D25A6EA9-DC54-10AA-FFCD-1C2381A3FD54}"/>
          </ac:spMkLst>
        </pc:spChg>
        <pc:spChg chg="del">
          <ac:chgData name="Piotr Maciejewski" userId="bba00846f5a3fd26" providerId="LiveId" clId="{462133E9-D275-474F-B2A6-7327D10DE556}" dt="2024-10-30T21:37:36.731" v="514" actId="478"/>
          <ac:spMkLst>
            <pc:docMk/>
            <pc:sldMk cId="3342002072" sldId="260"/>
            <ac:spMk id="23" creationId="{FE45653F-94F4-0B2B-28A0-2BB44FF171E2}"/>
          </ac:spMkLst>
        </pc:spChg>
        <pc:spChg chg="add del mod ord">
          <ac:chgData name="Piotr Maciejewski" userId="bba00846f5a3fd26" providerId="LiveId" clId="{462133E9-D275-474F-B2A6-7327D10DE556}" dt="2024-11-03T17:39:01.760" v="1468" actId="478"/>
          <ac:spMkLst>
            <pc:docMk/>
            <pc:sldMk cId="3342002072" sldId="260"/>
            <ac:spMk id="24" creationId="{1A269C56-E0ED-AD01-F0DE-1598342B7E1A}"/>
          </ac:spMkLst>
        </pc:spChg>
        <pc:spChg chg="add mod ord">
          <ac:chgData name="Piotr Maciejewski" userId="bba00846f5a3fd26" providerId="LiveId" clId="{462133E9-D275-474F-B2A6-7327D10DE556}" dt="2024-10-30T21:44:57.876" v="809"/>
          <ac:spMkLst>
            <pc:docMk/>
            <pc:sldMk cId="3342002072" sldId="260"/>
            <ac:spMk id="25" creationId="{888C18CB-35CD-20AE-E076-14B16DF3F8D1}"/>
          </ac:spMkLst>
        </pc:spChg>
        <pc:spChg chg="add mod ord">
          <ac:chgData name="Piotr Maciejewski" userId="bba00846f5a3fd26" providerId="LiveId" clId="{462133E9-D275-474F-B2A6-7327D10DE556}" dt="2024-10-30T21:45:14.190" v="817"/>
          <ac:spMkLst>
            <pc:docMk/>
            <pc:sldMk cId="3342002072" sldId="260"/>
            <ac:spMk id="26" creationId="{5CD25707-C1A0-848D-9469-24664599389C}"/>
          </ac:spMkLst>
        </pc:spChg>
        <pc:spChg chg="add mod ord">
          <ac:chgData name="Piotr Maciejewski" userId="bba00846f5a3fd26" providerId="LiveId" clId="{462133E9-D275-474F-B2A6-7327D10DE556}" dt="2024-10-30T21:45:07.677" v="814" actId="207"/>
          <ac:spMkLst>
            <pc:docMk/>
            <pc:sldMk cId="3342002072" sldId="260"/>
            <ac:spMk id="27" creationId="{A3B763F1-AE7A-DB84-F127-62E4746D3284}"/>
          </ac:spMkLst>
        </pc:spChg>
        <pc:spChg chg="add mod ord">
          <ac:chgData name="Piotr Maciejewski" userId="bba00846f5a3fd26" providerId="LiveId" clId="{462133E9-D275-474F-B2A6-7327D10DE556}" dt="2024-10-30T21:43:34.460" v="707" actId="255"/>
          <ac:spMkLst>
            <pc:docMk/>
            <pc:sldMk cId="3342002072" sldId="260"/>
            <ac:spMk id="28" creationId="{C849EFDF-3A78-9D28-AF72-DA6821BA714F}"/>
          </ac:spMkLst>
        </pc:spChg>
        <pc:picChg chg="add mod ord">
          <ac:chgData name="Piotr Maciejewski" userId="bba00846f5a3fd26" providerId="LiveId" clId="{462133E9-D275-474F-B2A6-7327D10DE556}" dt="2024-10-30T21:40:36.861" v="579" actId="962"/>
          <ac:picMkLst>
            <pc:docMk/>
            <pc:sldMk cId="3342002072" sldId="260"/>
            <ac:picMk id="2" creationId="{AD0A5670-B26D-408F-C583-BF1007E66677}"/>
          </ac:picMkLst>
        </pc:picChg>
        <pc:picChg chg="del">
          <ac:chgData name="Piotr Maciejewski" userId="bba00846f5a3fd26" providerId="LiveId" clId="{462133E9-D275-474F-B2A6-7327D10DE556}" dt="2024-10-30T21:39:48.988" v="563" actId="478"/>
          <ac:picMkLst>
            <pc:docMk/>
            <pc:sldMk cId="3342002072" sldId="260"/>
            <ac:picMk id="3" creationId="{7BE07387-F9D9-9A5B-1F2D-06F64C5162A1}"/>
          </ac:picMkLst>
        </pc:picChg>
        <pc:picChg chg="add mod">
          <ac:chgData name="Piotr Maciejewski" userId="bba00846f5a3fd26" providerId="LiveId" clId="{462133E9-D275-474F-B2A6-7327D10DE556}" dt="2024-10-30T21:38:01.816" v="523"/>
          <ac:picMkLst>
            <pc:docMk/>
            <pc:sldMk cId="3342002072" sldId="260"/>
            <ac:picMk id="7" creationId="{72D81758-4838-6D49-B1C6-EEF3984D5686}"/>
          </ac:picMkLst>
        </pc:picChg>
        <pc:picChg chg="add mod">
          <ac:chgData name="Piotr Maciejewski" userId="bba00846f5a3fd26" providerId="LiveId" clId="{462133E9-D275-474F-B2A6-7327D10DE556}" dt="2024-10-30T21:38:01.816" v="523"/>
          <ac:picMkLst>
            <pc:docMk/>
            <pc:sldMk cId="3342002072" sldId="260"/>
            <ac:picMk id="11" creationId="{FBBF09A3-216A-35AF-88EB-947780DE0DD3}"/>
          </ac:picMkLst>
        </pc:picChg>
        <pc:picChg chg="add mod">
          <ac:chgData name="Piotr Maciejewski" userId="bba00846f5a3fd26" providerId="LiveId" clId="{462133E9-D275-474F-B2A6-7327D10DE556}" dt="2024-10-30T21:38:01.816" v="523"/>
          <ac:picMkLst>
            <pc:docMk/>
            <pc:sldMk cId="3342002072" sldId="260"/>
            <ac:picMk id="12" creationId="{99FAF388-1DFC-54E6-630A-CD7D8B5607CF}"/>
          </ac:picMkLst>
        </pc:picChg>
        <pc:picChg chg="del">
          <ac:chgData name="Piotr Maciejewski" userId="bba00846f5a3fd26" providerId="LiveId" clId="{462133E9-D275-474F-B2A6-7327D10DE556}" dt="2024-10-30T21:38:01.570" v="522" actId="478"/>
          <ac:picMkLst>
            <pc:docMk/>
            <pc:sldMk cId="3342002072" sldId="260"/>
            <ac:picMk id="13" creationId="{E8DCA786-869E-D0E6-8192-6FA03350FADC}"/>
          </ac:picMkLst>
        </pc:picChg>
        <pc:picChg chg="del ord">
          <ac:chgData name="Piotr Maciejewski" userId="bba00846f5a3fd26" providerId="LiveId" clId="{462133E9-D275-474F-B2A6-7327D10DE556}" dt="2024-10-30T21:38:01.570" v="522" actId="478"/>
          <ac:picMkLst>
            <pc:docMk/>
            <pc:sldMk cId="3342002072" sldId="260"/>
            <ac:picMk id="14" creationId="{D972290F-5AE3-6809-19D5-DB3105C4EA34}"/>
          </ac:picMkLst>
        </pc:picChg>
        <pc:picChg chg="del">
          <ac:chgData name="Piotr Maciejewski" userId="bba00846f5a3fd26" providerId="LiveId" clId="{462133E9-D275-474F-B2A6-7327D10DE556}" dt="2024-10-30T21:38:01.570" v="522" actId="478"/>
          <ac:picMkLst>
            <pc:docMk/>
            <pc:sldMk cId="3342002072" sldId="260"/>
            <ac:picMk id="15" creationId="{6CE1256B-B521-2875-AD5D-0F199ECD3CB8}"/>
          </ac:picMkLst>
        </pc:picChg>
        <pc:picChg chg="del">
          <ac:chgData name="Piotr Maciejewski" userId="bba00846f5a3fd26" providerId="LiveId" clId="{462133E9-D275-474F-B2A6-7327D10DE556}" dt="2024-10-30T21:38:01.570" v="522" actId="478"/>
          <ac:picMkLst>
            <pc:docMk/>
            <pc:sldMk cId="3342002072" sldId="260"/>
            <ac:picMk id="16" creationId="{A70C4E82-1A7C-3B89-4137-95AB15D32932}"/>
          </ac:picMkLst>
        </pc:picChg>
        <pc:picChg chg="add mod">
          <ac:chgData name="Piotr Maciejewski" userId="bba00846f5a3fd26" providerId="LiveId" clId="{462133E9-D275-474F-B2A6-7327D10DE556}" dt="2024-10-30T21:38:01.816" v="523"/>
          <ac:picMkLst>
            <pc:docMk/>
            <pc:sldMk cId="3342002072" sldId="260"/>
            <ac:picMk id="17" creationId="{FE669717-D8A1-F7C9-2951-14CE3A2600A3}"/>
          </ac:picMkLst>
        </pc:picChg>
      </pc:sldChg>
      <pc:sldChg chg="addSp delSp modSp add mod modTransition">
        <pc:chgData name="Piotr Maciejewski" userId="bba00846f5a3fd26" providerId="LiveId" clId="{462133E9-D275-474F-B2A6-7327D10DE556}" dt="2024-11-03T17:41:09.311" v="1691"/>
        <pc:sldMkLst>
          <pc:docMk/>
          <pc:sldMk cId="1363879198" sldId="261"/>
        </pc:sldMkLst>
        <pc:spChg chg="add del mod ord">
          <ac:chgData name="Piotr Maciejewski" userId="bba00846f5a3fd26" providerId="LiveId" clId="{462133E9-D275-474F-B2A6-7327D10DE556}" dt="2024-10-30T21:39:11.059" v="550" actId="478"/>
          <ac:spMkLst>
            <pc:docMk/>
            <pc:sldMk cId="1363879198" sldId="261"/>
            <ac:spMk id="2" creationId="{3240F806-EA3B-61E6-C582-8EC7E2B0254B}"/>
          </ac:spMkLst>
        </pc:spChg>
        <pc:spChg chg="add mod ord">
          <ac:chgData name="Piotr Maciejewski" userId="bba00846f5a3fd26" providerId="LiveId" clId="{462133E9-D275-474F-B2A6-7327D10DE556}" dt="2024-11-03T17:38:56.487" v="1465" actId="13244"/>
          <ac:spMkLst>
            <pc:docMk/>
            <pc:sldMk cId="1363879198" sldId="261"/>
            <ac:spMk id="2" creationId="{B40D85A9-1DFB-2E65-E21C-8D135096F462}"/>
          </ac:spMkLst>
        </pc:spChg>
        <pc:spChg chg="add mod">
          <ac:chgData name="Piotr Maciejewski" userId="bba00846f5a3fd26" providerId="LiveId" clId="{462133E9-D275-474F-B2A6-7327D10DE556}" dt="2024-11-03T17:40:13.917" v="1572"/>
          <ac:spMkLst>
            <pc:docMk/>
            <pc:sldMk cId="1363879198" sldId="261"/>
            <ac:spMk id="3" creationId="{CE0D8812-88B2-FEFF-D955-3674F2D77A4D}"/>
          </ac:spMkLst>
        </pc:spChg>
        <pc:spChg chg="add mod">
          <ac:chgData name="Piotr Maciejewski" userId="bba00846f5a3fd26" providerId="LiveId" clId="{462133E9-D275-474F-B2A6-7327D10DE556}" dt="2024-11-03T17:41:09.311" v="1691"/>
          <ac:spMkLst>
            <pc:docMk/>
            <pc:sldMk cId="1363879198" sldId="261"/>
            <ac:spMk id="5" creationId="{6EA0EFCD-0FC1-0009-32E6-4AFF96F1977C}"/>
          </ac:spMkLst>
        </pc:spChg>
        <pc:spChg chg="del">
          <ac:chgData name="Piotr Maciejewski" userId="bba00846f5a3fd26" providerId="LiveId" clId="{462133E9-D275-474F-B2A6-7327D10DE556}" dt="2024-10-30T21:40:13.008" v="571" actId="478"/>
          <ac:spMkLst>
            <pc:docMk/>
            <pc:sldMk cId="1363879198" sldId="261"/>
            <ac:spMk id="5" creationId="{7389E579-695B-9C57-40C7-23C394D009D6}"/>
          </ac:spMkLst>
        </pc:spChg>
        <pc:spChg chg="add mod ord">
          <ac:chgData name="Piotr Maciejewski" userId="bba00846f5a3fd26" providerId="LiveId" clId="{462133E9-D275-474F-B2A6-7327D10DE556}" dt="2024-10-30T21:41:15.861" v="588" actId="13244"/>
          <ac:spMkLst>
            <pc:docMk/>
            <pc:sldMk cId="1363879198" sldId="261"/>
            <ac:spMk id="6" creationId="{4BD3F1B6-928B-205A-B129-90F49222A629}"/>
          </ac:spMkLst>
        </pc:spChg>
        <pc:spChg chg="del mod">
          <ac:chgData name="Piotr Maciejewski" userId="bba00846f5a3fd26" providerId="LiveId" clId="{462133E9-D275-474F-B2A6-7327D10DE556}" dt="2024-10-30T21:40:13.008" v="571" actId="478"/>
          <ac:spMkLst>
            <pc:docMk/>
            <pc:sldMk cId="1363879198" sldId="261"/>
            <ac:spMk id="8" creationId="{73E48BA5-1834-6C1C-7E17-A9EEEFED6E9E}"/>
          </ac:spMkLst>
        </pc:spChg>
        <pc:spChg chg="del mod ord">
          <ac:chgData name="Piotr Maciejewski" userId="bba00846f5a3fd26" providerId="LiveId" clId="{462133E9-D275-474F-B2A6-7327D10DE556}" dt="2024-10-30T21:40:13.008" v="571" actId="478"/>
          <ac:spMkLst>
            <pc:docMk/>
            <pc:sldMk cId="1363879198" sldId="261"/>
            <ac:spMk id="9" creationId="{2A2F5A8A-1FC7-7941-AD6A-45131B6BF4B1}"/>
          </ac:spMkLst>
        </pc:spChg>
        <pc:spChg chg="del">
          <ac:chgData name="Piotr Maciejewski" userId="bba00846f5a3fd26" providerId="LiveId" clId="{462133E9-D275-474F-B2A6-7327D10DE556}" dt="2024-10-30T21:40:13.008" v="571" actId="478"/>
          <ac:spMkLst>
            <pc:docMk/>
            <pc:sldMk cId="1363879198" sldId="261"/>
            <ac:spMk id="10" creationId="{16F9D62C-418A-7162-4F92-D648524DACF4}"/>
          </ac:spMkLst>
        </pc:spChg>
        <pc:spChg chg="add mod ord">
          <ac:chgData name="Piotr Maciejewski" userId="bba00846f5a3fd26" providerId="LiveId" clId="{462133E9-D275-474F-B2A6-7327D10DE556}" dt="2024-10-30T21:46:15.373" v="924" actId="20577"/>
          <ac:spMkLst>
            <pc:docMk/>
            <pc:sldMk cId="1363879198" sldId="261"/>
            <ac:spMk id="18" creationId="{7488F77E-4D72-BE8C-E655-F9B42DCD4F62}"/>
          </ac:spMkLst>
        </pc:spChg>
        <pc:spChg chg="add del mod">
          <ac:chgData name="Piotr Maciejewski" userId="bba00846f5a3fd26" providerId="LiveId" clId="{462133E9-D275-474F-B2A6-7327D10DE556}" dt="2024-10-30T21:43:56.557" v="718" actId="478"/>
          <ac:spMkLst>
            <pc:docMk/>
            <pc:sldMk cId="1363879198" sldId="261"/>
            <ac:spMk id="19" creationId="{05E1DC5E-4019-BE0C-6F9E-607882E2BB68}"/>
          </ac:spMkLst>
        </pc:spChg>
        <pc:spChg chg="del mod">
          <ac:chgData name="Piotr Maciejewski" userId="bba00846f5a3fd26" providerId="LiveId" clId="{462133E9-D275-474F-B2A6-7327D10DE556}" dt="2024-10-30T21:38:35.992" v="532" actId="478"/>
          <ac:spMkLst>
            <pc:docMk/>
            <pc:sldMk cId="1363879198" sldId="261"/>
            <ac:spMk id="20" creationId="{396C9BC7-D2D1-F08D-B2F4-EA131B9AEAD8}"/>
          </ac:spMkLst>
        </pc:spChg>
        <pc:spChg chg="del mod">
          <ac:chgData name="Piotr Maciejewski" userId="bba00846f5a3fd26" providerId="LiveId" clId="{462133E9-D275-474F-B2A6-7327D10DE556}" dt="2024-11-03T17:38:00.391" v="1307" actId="478"/>
          <ac:spMkLst>
            <pc:docMk/>
            <pc:sldMk cId="1363879198" sldId="261"/>
            <ac:spMk id="21" creationId="{5167F406-0E8B-CEA4-DC4F-5F0B6BF59246}"/>
          </ac:spMkLst>
        </pc:spChg>
        <pc:spChg chg="del mod">
          <ac:chgData name="Piotr Maciejewski" userId="bba00846f5a3fd26" providerId="LiveId" clId="{462133E9-D275-474F-B2A6-7327D10DE556}" dt="2024-10-30T21:38:53.459" v="540" actId="478"/>
          <ac:spMkLst>
            <pc:docMk/>
            <pc:sldMk cId="1363879198" sldId="261"/>
            <ac:spMk id="22" creationId="{82C48651-48FE-D211-C6F9-45A8DC515BA5}"/>
          </ac:spMkLst>
        </pc:spChg>
        <pc:spChg chg="del">
          <ac:chgData name="Piotr Maciejewski" userId="bba00846f5a3fd26" providerId="LiveId" clId="{462133E9-D275-474F-B2A6-7327D10DE556}" dt="2024-10-30T21:37:39.784" v="516" actId="478"/>
          <ac:spMkLst>
            <pc:docMk/>
            <pc:sldMk cId="1363879198" sldId="261"/>
            <ac:spMk id="23" creationId="{EFCD7C1F-8DFD-2E6C-1528-B893EEE45B93}"/>
          </ac:spMkLst>
        </pc:spChg>
        <pc:spChg chg="add del mod ord">
          <ac:chgData name="Piotr Maciejewski" userId="bba00846f5a3fd26" providerId="LiveId" clId="{462133E9-D275-474F-B2A6-7327D10DE556}" dt="2024-11-03T17:38:53.957" v="1463" actId="478"/>
          <ac:spMkLst>
            <pc:docMk/>
            <pc:sldMk cId="1363879198" sldId="261"/>
            <ac:spMk id="24" creationId="{33940A9F-53DA-1030-4464-028C2050528B}"/>
          </ac:spMkLst>
        </pc:spChg>
        <pc:spChg chg="add del mod ord">
          <ac:chgData name="Piotr Maciejewski" userId="bba00846f5a3fd26" providerId="LiveId" clId="{462133E9-D275-474F-B2A6-7327D10DE556}" dt="2024-11-03T17:39:00.013" v="1467" actId="478"/>
          <ac:spMkLst>
            <pc:docMk/>
            <pc:sldMk cId="1363879198" sldId="261"/>
            <ac:spMk id="25" creationId="{12F70C45-B5D4-8E7D-B4CC-32CBDC686E67}"/>
          </ac:spMkLst>
        </pc:spChg>
        <pc:spChg chg="add mod ord">
          <ac:chgData name="Piotr Maciejewski" userId="bba00846f5a3fd26" providerId="LiveId" clId="{462133E9-D275-474F-B2A6-7327D10DE556}" dt="2024-10-30T21:45:19.573" v="819" actId="207"/>
          <ac:spMkLst>
            <pc:docMk/>
            <pc:sldMk cId="1363879198" sldId="261"/>
            <ac:spMk id="26" creationId="{BF02A9CB-6219-9A73-3673-53E43D16295D}"/>
          </ac:spMkLst>
        </pc:spChg>
        <pc:spChg chg="add mod ord">
          <ac:chgData name="Piotr Maciejewski" userId="bba00846f5a3fd26" providerId="LiveId" clId="{462133E9-D275-474F-B2A6-7327D10DE556}" dt="2024-10-30T21:45:09.049" v="815"/>
          <ac:spMkLst>
            <pc:docMk/>
            <pc:sldMk cId="1363879198" sldId="261"/>
            <ac:spMk id="27" creationId="{5B2BA570-DA97-897F-C193-E1A2FA9552D7}"/>
          </ac:spMkLst>
        </pc:spChg>
        <pc:spChg chg="add mod ord">
          <ac:chgData name="Piotr Maciejewski" userId="bba00846f5a3fd26" providerId="LiveId" clId="{462133E9-D275-474F-B2A6-7327D10DE556}" dt="2024-10-30T21:43:37.690" v="708" actId="255"/>
          <ac:spMkLst>
            <pc:docMk/>
            <pc:sldMk cId="1363879198" sldId="261"/>
            <ac:spMk id="28" creationId="{5F3F4BFA-C1CA-E80F-1721-E82FF5F283F4}"/>
          </ac:spMkLst>
        </pc:spChg>
        <pc:picChg chg="del">
          <ac:chgData name="Piotr Maciejewski" userId="bba00846f5a3fd26" providerId="LiveId" clId="{462133E9-D275-474F-B2A6-7327D10DE556}" dt="2024-10-30T21:39:48.088" v="562" actId="478"/>
          <ac:picMkLst>
            <pc:docMk/>
            <pc:sldMk cId="1363879198" sldId="261"/>
            <ac:picMk id="3" creationId="{35248DCF-26E0-FA6D-A063-CBF7808F50B2}"/>
          </ac:picMkLst>
        </pc:picChg>
        <pc:picChg chg="add mod ord">
          <ac:chgData name="Piotr Maciejewski" userId="bba00846f5a3fd26" providerId="LiveId" clId="{462133E9-D275-474F-B2A6-7327D10DE556}" dt="2024-10-30T21:40:34.149" v="578" actId="962"/>
          <ac:picMkLst>
            <pc:docMk/>
            <pc:sldMk cId="1363879198" sldId="261"/>
            <ac:picMk id="4" creationId="{660F714F-8D10-B913-E6C0-04D6B540C275}"/>
          </ac:picMkLst>
        </pc:picChg>
        <pc:picChg chg="add mod">
          <ac:chgData name="Piotr Maciejewski" userId="bba00846f5a3fd26" providerId="LiveId" clId="{462133E9-D275-474F-B2A6-7327D10DE556}" dt="2024-10-30T21:38:07.592" v="525"/>
          <ac:picMkLst>
            <pc:docMk/>
            <pc:sldMk cId="1363879198" sldId="261"/>
            <ac:picMk id="7" creationId="{08A3C835-B17D-277B-3457-31D49561A0E4}"/>
          </ac:picMkLst>
        </pc:picChg>
        <pc:picChg chg="add mod">
          <ac:chgData name="Piotr Maciejewski" userId="bba00846f5a3fd26" providerId="LiveId" clId="{462133E9-D275-474F-B2A6-7327D10DE556}" dt="2024-10-30T21:38:07.592" v="525"/>
          <ac:picMkLst>
            <pc:docMk/>
            <pc:sldMk cId="1363879198" sldId="261"/>
            <ac:picMk id="11" creationId="{FE601864-5190-57F3-301C-E5EF40FE7D24}"/>
          </ac:picMkLst>
        </pc:picChg>
        <pc:picChg chg="add mod">
          <ac:chgData name="Piotr Maciejewski" userId="bba00846f5a3fd26" providerId="LiveId" clId="{462133E9-D275-474F-B2A6-7327D10DE556}" dt="2024-10-30T21:38:07.592" v="525"/>
          <ac:picMkLst>
            <pc:docMk/>
            <pc:sldMk cId="1363879198" sldId="261"/>
            <ac:picMk id="12" creationId="{30A1ED8E-C7DE-3CDC-BB8F-538C8C1F1DBD}"/>
          </ac:picMkLst>
        </pc:picChg>
        <pc:picChg chg="del">
          <ac:chgData name="Piotr Maciejewski" userId="bba00846f5a3fd26" providerId="LiveId" clId="{462133E9-D275-474F-B2A6-7327D10DE556}" dt="2024-10-30T21:38:07.367" v="524" actId="478"/>
          <ac:picMkLst>
            <pc:docMk/>
            <pc:sldMk cId="1363879198" sldId="261"/>
            <ac:picMk id="13" creationId="{E77CB9F5-0067-543B-7E65-D7805D28F439}"/>
          </ac:picMkLst>
        </pc:picChg>
        <pc:picChg chg="del">
          <ac:chgData name="Piotr Maciejewski" userId="bba00846f5a3fd26" providerId="LiveId" clId="{462133E9-D275-474F-B2A6-7327D10DE556}" dt="2024-10-30T21:38:07.367" v="524" actId="478"/>
          <ac:picMkLst>
            <pc:docMk/>
            <pc:sldMk cId="1363879198" sldId="261"/>
            <ac:picMk id="14" creationId="{5F37D0C8-4685-B21D-75D6-3A307BC0A9FC}"/>
          </ac:picMkLst>
        </pc:picChg>
        <pc:picChg chg="del mod ord">
          <ac:chgData name="Piotr Maciejewski" userId="bba00846f5a3fd26" providerId="LiveId" clId="{462133E9-D275-474F-B2A6-7327D10DE556}" dt="2024-10-30T21:38:07.367" v="524" actId="478"/>
          <ac:picMkLst>
            <pc:docMk/>
            <pc:sldMk cId="1363879198" sldId="261"/>
            <ac:picMk id="15" creationId="{3B4A66FF-E080-35F5-4D33-3A23D20ED6F3}"/>
          </ac:picMkLst>
        </pc:picChg>
        <pc:picChg chg="del">
          <ac:chgData name="Piotr Maciejewski" userId="bba00846f5a3fd26" providerId="LiveId" clId="{462133E9-D275-474F-B2A6-7327D10DE556}" dt="2024-10-30T21:38:07.367" v="524" actId="478"/>
          <ac:picMkLst>
            <pc:docMk/>
            <pc:sldMk cId="1363879198" sldId="261"/>
            <ac:picMk id="16" creationId="{B75044F9-C925-3120-C6B5-F076A63CF7EE}"/>
          </ac:picMkLst>
        </pc:picChg>
        <pc:picChg chg="add mod">
          <ac:chgData name="Piotr Maciejewski" userId="bba00846f5a3fd26" providerId="LiveId" clId="{462133E9-D275-474F-B2A6-7327D10DE556}" dt="2024-10-30T21:38:07.592" v="525"/>
          <ac:picMkLst>
            <pc:docMk/>
            <pc:sldMk cId="1363879198" sldId="261"/>
            <ac:picMk id="17" creationId="{3101A5EA-589E-8D51-767B-D2527002023C}"/>
          </ac:picMkLst>
        </pc:picChg>
      </pc:sldChg>
      <pc:sldChg chg="addSp delSp modSp add mod modTransition">
        <pc:chgData name="Piotr Maciejewski" userId="bba00846f5a3fd26" providerId="LiveId" clId="{462133E9-D275-474F-B2A6-7327D10DE556}" dt="2024-11-03T17:41:09.817" v="1692"/>
        <pc:sldMkLst>
          <pc:docMk/>
          <pc:sldMk cId="3204759235" sldId="262"/>
        </pc:sldMkLst>
        <pc:spChg chg="add del mod ord">
          <ac:chgData name="Piotr Maciejewski" userId="bba00846f5a3fd26" providerId="LiveId" clId="{462133E9-D275-474F-B2A6-7327D10DE556}" dt="2024-10-30T21:39:17.601" v="554" actId="478"/>
          <ac:spMkLst>
            <pc:docMk/>
            <pc:sldMk cId="3204759235" sldId="262"/>
            <ac:spMk id="2" creationId="{DCA3DB78-069E-6A84-2948-8BB9F7E0F745}"/>
          </ac:spMkLst>
        </pc:spChg>
        <pc:spChg chg="add mod ord">
          <ac:chgData name="Piotr Maciejewski" userId="bba00846f5a3fd26" providerId="LiveId" clId="{462133E9-D275-474F-B2A6-7327D10DE556}" dt="2024-11-03T17:40:22.996" v="1577" actId="113"/>
          <ac:spMkLst>
            <pc:docMk/>
            <pc:sldMk cId="3204759235" sldId="262"/>
            <ac:spMk id="2" creationId="{F7A93498-D891-E235-8E5E-3D6531A36C96}"/>
          </ac:spMkLst>
        </pc:spChg>
        <pc:spChg chg="add mod">
          <ac:chgData name="Piotr Maciejewski" userId="bba00846f5a3fd26" providerId="LiveId" clId="{462133E9-D275-474F-B2A6-7327D10DE556}" dt="2024-11-03T17:40:14.935" v="1573"/>
          <ac:spMkLst>
            <pc:docMk/>
            <pc:sldMk cId="3204759235" sldId="262"/>
            <ac:spMk id="3" creationId="{2EFB1306-F655-576D-BCCC-6646A618EB58}"/>
          </ac:spMkLst>
        </pc:spChg>
        <pc:spChg chg="add del mod">
          <ac:chgData name="Piotr Maciejewski" userId="bba00846f5a3fd26" providerId="LiveId" clId="{462133E9-D275-474F-B2A6-7327D10DE556}" dt="2024-11-03T17:40:26.236" v="1578" actId="478"/>
          <ac:spMkLst>
            <pc:docMk/>
            <pc:sldMk cId="3204759235" sldId="262"/>
            <ac:spMk id="5" creationId="{B61EEDA3-F277-F7B8-E1FE-3FE1F3AC139C}"/>
          </ac:spMkLst>
        </pc:spChg>
        <pc:spChg chg="del">
          <ac:chgData name="Piotr Maciejewski" userId="bba00846f5a3fd26" providerId="LiveId" clId="{462133E9-D275-474F-B2A6-7327D10DE556}" dt="2024-10-30T21:40:18.980" v="574" actId="478"/>
          <ac:spMkLst>
            <pc:docMk/>
            <pc:sldMk cId="3204759235" sldId="262"/>
            <ac:spMk id="5" creationId="{C2C27900-3E50-3E67-FC55-16D2E344E02A}"/>
          </ac:spMkLst>
        </pc:spChg>
        <pc:spChg chg="add mod ord">
          <ac:chgData name="Piotr Maciejewski" userId="bba00846f5a3fd26" providerId="LiveId" clId="{462133E9-D275-474F-B2A6-7327D10DE556}" dt="2024-10-30T21:41:12.198" v="586" actId="13244"/>
          <ac:spMkLst>
            <pc:docMk/>
            <pc:sldMk cId="3204759235" sldId="262"/>
            <ac:spMk id="6" creationId="{4BB8AE95-8297-B4F9-ED6B-16BDEE1DABC7}"/>
          </ac:spMkLst>
        </pc:spChg>
        <pc:spChg chg="add mod">
          <ac:chgData name="Piotr Maciejewski" userId="bba00846f5a3fd26" providerId="LiveId" clId="{462133E9-D275-474F-B2A6-7327D10DE556}" dt="2024-11-03T17:41:09.817" v="1692"/>
          <ac:spMkLst>
            <pc:docMk/>
            <pc:sldMk cId="3204759235" sldId="262"/>
            <ac:spMk id="8" creationId="{805F328F-ED8D-C206-6A50-4DDCE7E68B1F}"/>
          </ac:spMkLst>
        </pc:spChg>
        <pc:spChg chg="del">
          <ac:chgData name="Piotr Maciejewski" userId="bba00846f5a3fd26" providerId="LiveId" clId="{462133E9-D275-474F-B2A6-7327D10DE556}" dt="2024-10-30T21:40:18.980" v="574" actId="478"/>
          <ac:spMkLst>
            <pc:docMk/>
            <pc:sldMk cId="3204759235" sldId="262"/>
            <ac:spMk id="8" creationId="{E1761379-1B68-DC4D-B5E7-400942DF5CD4}"/>
          </ac:spMkLst>
        </pc:spChg>
        <pc:spChg chg="del mod">
          <ac:chgData name="Piotr Maciejewski" userId="bba00846f5a3fd26" providerId="LiveId" clId="{462133E9-D275-474F-B2A6-7327D10DE556}" dt="2024-10-30T21:40:18.980" v="574" actId="478"/>
          <ac:spMkLst>
            <pc:docMk/>
            <pc:sldMk cId="3204759235" sldId="262"/>
            <ac:spMk id="9" creationId="{FCDA4318-0CAA-3D13-6DBF-DF29A94CA270}"/>
          </ac:spMkLst>
        </pc:spChg>
        <pc:spChg chg="del mod">
          <ac:chgData name="Piotr Maciejewski" userId="bba00846f5a3fd26" providerId="LiveId" clId="{462133E9-D275-474F-B2A6-7327D10DE556}" dt="2024-10-30T21:40:18.980" v="574" actId="478"/>
          <ac:spMkLst>
            <pc:docMk/>
            <pc:sldMk cId="3204759235" sldId="262"/>
            <ac:spMk id="10" creationId="{4C250B75-F8E7-D0B3-122D-82CE4148F485}"/>
          </ac:spMkLst>
        </pc:spChg>
        <pc:spChg chg="add mod ord">
          <ac:chgData name="Piotr Maciejewski" userId="bba00846f5a3fd26" providerId="LiveId" clId="{462133E9-D275-474F-B2A6-7327D10DE556}" dt="2024-10-30T21:46:08.839" v="909" actId="20577"/>
          <ac:spMkLst>
            <pc:docMk/>
            <pc:sldMk cId="3204759235" sldId="262"/>
            <ac:spMk id="18" creationId="{C8D1294C-4C1C-1959-922C-84E22EEB5D7B}"/>
          </ac:spMkLst>
        </pc:spChg>
        <pc:spChg chg="add del mod">
          <ac:chgData name="Piotr Maciejewski" userId="bba00846f5a3fd26" providerId="LiveId" clId="{462133E9-D275-474F-B2A6-7327D10DE556}" dt="2024-10-30T21:44:07.558" v="725" actId="478"/>
          <ac:spMkLst>
            <pc:docMk/>
            <pc:sldMk cId="3204759235" sldId="262"/>
            <ac:spMk id="19" creationId="{8AA093EE-795E-2109-1679-49928AE61303}"/>
          </ac:spMkLst>
        </pc:spChg>
        <pc:spChg chg="del mod">
          <ac:chgData name="Piotr Maciejewski" userId="bba00846f5a3fd26" providerId="LiveId" clId="{462133E9-D275-474F-B2A6-7327D10DE556}" dt="2024-10-30T21:38:39.438" v="534" actId="478"/>
          <ac:spMkLst>
            <pc:docMk/>
            <pc:sldMk cId="3204759235" sldId="262"/>
            <ac:spMk id="20" creationId="{147CE5F9-3013-6929-527D-47657B8B676C}"/>
          </ac:spMkLst>
        </pc:spChg>
        <pc:spChg chg="del mod">
          <ac:chgData name="Piotr Maciejewski" userId="bba00846f5a3fd26" providerId="LiveId" clId="{462133E9-D275-474F-B2A6-7327D10DE556}" dt="2024-11-03T17:38:02.571" v="1308" actId="478"/>
          <ac:spMkLst>
            <pc:docMk/>
            <pc:sldMk cId="3204759235" sldId="262"/>
            <ac:spMk id="21" creationId="{F3E3944B-C012-7C51-9402-4C955DE75976}"/>
          </ac:spMkLst>
        </pc:spChg>
        <pc:spChg chg="del mod">
          <ac:chgData name="Piotr Maciejewski" userId="bba00846f5a3fd26" providerId="LiveId" clId="{462133E9-D275-474F-B2A6-7327D10DE556}" dt="2024-10-30T21:38:56.855" v="542" actId="478"/>
          <ac:spMkLst>
            <pc:docMk/>
            <pc:sldMk cId="3204759235" sldId="262"/>
            <ac:spMk id="22" creationId="{6D24305C-95D2-6FBA-E828-424692C04A2D}"/>
          </ac:spMkLst>
        </pc:spChg>
        <pc:spChg chg="del">
          <ac:chgData name="Piotr Maciejewski" userId="bba00846f5a3fd26" providerId="LiveId" clId="{462133E9-D275-474F-B2A6-7327D10DE556}" dt="2024-10-30T21:37:43.201" v="518" actId="478"/>
          <ac:spMkLst>
            <pc:docMk/>
            <pc:sldMk cId="3204759235" sldId="262"/>
            <ac:spMk id="23" creationId="{1FC3997C-BD93-2ADF-E00C-DB4134B2E356}"/>
          </ac:spMkLst>
        </pc:spChg>
        <pc:spChg chg="add mod ord">
          <ac:chgData name="Piotr Maciejewski" userId="bba00846f5a3fd26" providerId="LiveId" clId="{462133E9-D275-474F-B2A6-7327D10DE556}" dt="2024-11-03T17:38:44.554" v="1462" actId="207"/>
          <ac:spMkLst>
            <pc:docMk/>
            <pc:sldMk cId="3204759235" sldId="262"/>
            <ac:spMk id="24" creationId="{1A357A91-8AE4-1801-7BB7-D8D1DB487F78}"/>
          </ac:spMkLst>
        </pc:spChg>
        <pc:spChg chg="add del mod ord">
          <ac:chgData name="Piotr Maciejewski" userId="bba00846f5a3fd26" providerId="LiveId" clId="{462133E9-D275-474F-B2A6-7327D10DE556}" dt="2024-11-03T17:38:03.455" v="1309" actId="478"/>
          <ac:spMkLst>
            <pc:docMk/>
            <pc:sldMk cId="3204759235" sldId="262"/>
            <ac:spMk id="25" creationId="{965CF665-E28C-3E5E-1C5F-A1D71A0AF09E}"/>
          </ac:spMkLst>
        </pc:spChg>
        <pc:spChg chg="add mod ord">
          <ac:chgData name="Piotr Maciejewski" userId="bba00846f5a3fd26" providerId="LiveId" clId="{462133E9-D275-474F-B2A6-7327D10DE556}" dt="2024-10-30T21:45:34.823" v="825" actId="207"/>
          <ac:spMkLst>
            <pc:docMk/>
            <pc:sldMk cId="3204759235" sldId="262"/>
            <ac:spMk id="26" creationId="{F2CE9925-9AD2-B55D-6848-1AFCB7DE3E52}"/>
          </ac:spMkLst>
        </pc:spChg>
        <pc:spChg chg="add mod ord">
          <ac:chgData name="Piotr Maciejewski" userId="bba00846f5a3fd26" providerId="LiveId" clId="{462133E9-D275-474F-B2A6-7327D10DE556}" dt="2024-10-30T21:45:10.495" v="816"/>
          <ac:spMkLst>
            <pc:docMk/>
            <pc:sldMk cId="3204759235" sldId="262"/>
            <ac:spMk id="27" creationId="{BCF67B83-B092-D026-E981-ADE763BAE2CC}"/>
          </ac:spMkLst>
        </pc:spChg>
        <pc:spChg chg="add mod ord">
          <ac:chgData name="Piotr Maciejewski" userId="bba00846f5a3fd26" providerId="LiveId" clId="{462133E9-D275-474F-B2A6-7327D10DE556}" dt="2024-10-30T21:43:41.605" v="709" actId="255"/>
          <ac:spMkLst>
            <pc:docMk/>
            <pc:sldMk cId="3204759235" sldId="262"/>
            <ac:spMk id="28" creationId="{002A592C-7EBD-C709-2A5E-4E3EE9300242}"/>
          </ac:spMkLst>
        </pc:spChg>
        <pc:picChg chg="del">
          <ac:chgData name="Piotr Maciejewski" userId="bba00846f5a3fd26" providerId="LiveId" clId="{462133E9-D275-474F-B2A6-7327D10DE556}" dt="2024-10-30T21:39:46.933" v="561" actId="478"/>
          <ac:picMkLst>
            <pc:docMk/>
            <pc:sldMk cId="3204759235" sldId="262"/>
            <ac:picMk id="3" creationId="{28BE543F-08FD-7E93-0E9D-57CBF9E95B0C}"/>
          </ac:picMkLst>
        </pc:picChg>
        <pc:picChg chg="add mod ord">
          <ac:chgData name="Piotr Maciejewski" userId="bba00846f5a3fd26" providerId="LiveId" clId="{462133E9-D275-474F-B2A6-7327D10DE556}" dt="2024-11-03T17:38:06.766" v="1311" actId="1076"/>
          <ac:picMkLst>
            <pc:docMk/>
            <pc:sldMk cId="3204759235" sldId="262"/>
            <ac:picMk id="4" creationId="{F2CF3075-B368-A6C8-66F8-B8C931FA35E5}"/>
          </ac:picMkLst>
        </pc:picChg>
        <pc:picChg chg="add mod">
          <ac:chgData name="Piotr Maciejewski" userId="bba00846f5a3fd26" providerId="LiveId" clId="{462133E9-D275-474F-B2A6-7327D10DE556}" dt="2024-10-30T21:38:14.931" v="527"/>
          <ac:picMkLst>
            <pc:docMk/>
            <pc:sldMk cId="3204759235" sldId="262"/>
            <ac:picMk id="7" creationId="{E7C7FD9F-3BE6-CFFF-D261-DC87F066C284}"/>
          </ac:picMkLst>
        </pc:picChg>
        <pc:picChg chg="add mod">
          <ac:chgData name="Piotr Maciejewski" userId="bba00846f5a3fd26" providerId="LiveId" clId="{462133E9-D275-474F-B2A6-7327D10DE556}" dt="2024-10-30T21:38:14.931" v="527"/>
          <ac:picMkLst>
            <pc:docMk/>
            <pc:sldMk cId="3204759235" sldId="262"/>
            <ac:picMk id="11" creationId="{B74481AD-1CC3-164F-C556-BC3A6C60B446}"/>
          </ac:picMkLst>
        </pc:picChg>
        <pc:picChg chg="add mod">
          <ac:chgData name="Piotr Maciejewski" userId="bba00846f5a3fd26" providerId="LiveId" clId="{462133E9-D275-474F-B2A6-7327D10DE556}" dt="2024-10-30T21:38:14.931" v="527"/>
          <ac:picMkLst>
            <pc:docMk/>
            <pc:sldMk cId="3204759235" sldId="262"/>
            <ac:picMk id="12" creationId="{52189C21-9BE3-6DC5-8022-36613D8CA4BD}"/>
          </ac:picMkLst>
        </pc:picChg>
        <pc:picChg chg="del">
          <ac:chgData name="Piotr Maciejewski" userId="bba00846f5a3fd26" providerId="LiveId" clId="{462133E9-D275-474F-B2A6-7327D10DE556}" dt="2024-10-30T21:38:14.662" v="526" actId="478"/>
          <ac:picMkLst>
            <pc:docMk/>
            <pc:sldMk cId="3204759235" sldId="262"/>
            <ac:picMk id="13" creationId="{13CA54F0-57D3-CACD-098A-9A69E6147A45}"/>
          </ac:picMkLst>
        </pc:picChg>
        <pc:picChg chg="del">
          <ac:chgData name="Piotr Maciejewski" userId="bba00846f5a3fd26" providerId="LiveId" clId="{462133E9-D275-474F-B2A6-7327D10DE556}" dt="2024-10-30T21:38:14.662" v="526" actId="478"/>
          <ac:picMkLst>
            <pc:docMk/>
            <pc:sldMk cId="3204759235" sldId="262"/>
            <ac:picMk id="14" creationId="{81CBF533-B18D-E527-30A4-DB4D14999FCE}"/>
          </ac:picMkLst>
        </pc:picChg>
        <pc:picChg chg="del">
          <ac:chgData name="Piotr Maciejewski" userId="bba00846f5a3fd26" providerId="LiveId" clId="{462133E9-D275-474F-B2A6-7327D10DE556}" dt="2024-10-30T21:38:14.662" v="526" actId="478"/>
          <ac:picMkLst>
            <pc:docMk/>
            <pc:sldMk cId="3204759235" sldId="262"/>
            <ac:picMk id="15" creationId="{22658127-E0C4-F6A6-7677-021714523B13}"/>
          </ac:picMkLst>
        </pc:picChg>
        <pc:picChg chg="del">
          <ac:chgData name="Piotr Maciejewski" userId="bba00846f5a3fd26" providerId="LiveId" clId="{462133E9-D275-474F-B2A6-7327D10DE556}" dt="2024-10-30T21:38:14.662" v="526" actId="478"/>
          <ac:picMkLst>
            <pc:docMk/>
            <pc:sldMk cId="3204759235" sldId="262"/>
            <ac:picMk id="16" creationId="{A6AF452C-B700-0AE7-92DC-7BA655F725F2}"/>
          </ac:picMkLst>
        </pc:picChg>
        <pc:picChg chg="add mod">
          <ac:chgData name="Piotr Maciejewski" userId="bba00846f5a3fd26" providerId="LiveId" clId="{462133E9-D275-474F-B2A6-7327D10DE556}" dt="2024-10-30T21:38:14.931" v="527"/>
          <ac:picMkLst>
            <pc:docMk/>
            <pc:sldMk cId="3204759235" sldId="262"/>
            <ac:picMk id="17" creationId="{D8F01D32-4C60-2391-55B0-4FB9D50D8840}"/>
          </ac:picMkLst>
        </pc:picChg>
      </pc:sldChg>
      <pc:sldChg chg="add ord">
        <pc:chgData name="Piotr Maciejewski" userId="bba00846f5a3fd26" providerId="LiveId" clId="{462133E9-D275-474F-B2A6-7327D10DE556}" dt="2024-11-03T17:35:59.165" v="953"/>
        <pc:sldMkLst>
          <pc:docMk/>
          <pc:sldMk cId="4281517128" sldId="263"/>
        </pc:sldMkLst>
      </pc:sldChg>
      <pc:sldChg chg="add del ord">
        <pc:chgData name="Piotr Maciejewski" userId="bba00846f5a3fd26" providerId="LiveId" clId="{462133E9-D275-474F-B2A6-7327D10DE556}" dt="2024-11-03T17:48:38.453" v="1694" actId="47"/>
        <pc:sldMkLst>
          <pc:docMk/>
          <pc:sldMk cId="2601268545" sldId="266"/>
        </pc:sldMkLst>
      </pc:sldChg>
      <pc:sldChg chg="add">
        <pc:chgData name="Piotr Maciejewski" userId="bba00846f5a3fd26" providerId="LiveId" clId="{462133E9-D275-474F-B2A6-7327D10DE556}" dt="2024-11-03T17:48:37.604" v="1693"/>
        <pc:sldMkLst>
          <pc:docMk/>
          <pc:sldMk cId="562070466" sldId="27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70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344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fonts.google.com/specimen/Afacad+Flux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0835B832-97F4-191E-733D-6C3987B7113C}"/>
              </a:ext>
            </a:extLst>
          </p:cNvPr>
          <p:cNvSpPr/>
          <p:nvPr/>
        </p:nvSpPr>
        <p:spPr>
          <a:xfrm>
            <a:off x="10058400" y="4953965"/>
            <a:ext cx="2133599" cy="19040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6CCB53B-50BA-8ED4-4059-53F2168EA274}"/>
              </a:ext>
            </a:extLst>
          </p:cNvPr>
          <p:cNvSpPr/>
          <p:nvPr/>
        </p:nvSpPr>
        <p:spPr>
          <a:xfrm>
            <a:off x="1" y="4953965"/>
            <a:ext cx="10058399" cy="19040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A08C8B0-291A-308D-F167-359D89D12161}"/>
              </a:ext>
            </a:extLst>
          </p:cNvPr>
          <p:cNvSpPr/>
          <p:nvPr/>
        </p:nvSpPr>
        <p:spPr>
          <a:xfrm>
            <a:off x="5949387" y="0"/>
            <a:ext cx="6242613" cy="49539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D647A7-2A15-2122-5D07-DCF8F6499FD7}"/>
              </a:ext>
            </a:extLst>
          </p:cNvPr>
          <p:cNvSpPr txBox="1"/>
          <p:nvPr/>
        </p:nvSpPr>
        <p:spPr>
          <a:xfrm>
            <a:off x="471575" y="259093"/>
            <a:ext cx="2398947" cy="4516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l-PL" b="1" dirty="0">
                <a:solidFill>
                  <a:schemeClr val="accent1"/>
                </a:solidFill>
              </a:rPr>
              <a:t>Changing </a:t>
            </a:r>
            <a:r>
              <a:rPr lang="pl-PL" b="1" dirty="0" err="1">
                <a:solidFill>
                  <a:schemeClr val="accent1"/>
                </a:solidFill>
              </a:rPr>
              <a:t>Pictures</a:t>
            </a:r>
            <a:endParaRPr lang="en-US" b="1" dirty="0">
              <a:solidFill>
                <a:schemeClr val="accent1"/>
              </a:solidFill>
            </a:endParaRP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pl-PL" dirty="0"/>
              <a:t>Select the image </a:t>
            </a:r>
            <a:r>
              <a:rPr lang="pl-PL" dirty="0" err="1"/>
              <a:t>you</a:t>
            </a:r>
            <a:r>
              <a:rPr lang="pl-PL" dirty="0"/>
              <a:t> want to update</a:t>
            </a: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pl-PL" dirty="0"/>
              <a:t>Go to </a:t>
            </a:r>
            <a:r>
              <a:rPr lang="en-US" b="1" dirty="0"/>
              <a:t>‘</a:t>
            </a:r>
            <a:r>
              <a:rPr lang="pl-PL" b="1" dirty="0" err="1"/>
              <a:t>Pictur</a:t>
            </a:r>
            <a:r>
              <a:rPr lang="en-US" b="1" dirty="0"/>
              <a:t>e Format’ </a:t>
            </a:r>
            <a:r>
              <a:rPr lang="en-US" dirty="0"/>
              <a:t>tab</a:t>
            </a: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en-US" dirty="0"/>
              <a:t>Go to </a:t>
            </a:r>
            <a:r>
              <a:rPr lang="en-US" b="1" dirty="0"/>
              <a:t>‘Change Picture’</a:t>
            </a:r>
            <a:r>
              <a:rPr lang="en-US" dirty="0"/>
              <a:t> – </a:t>
            </a:r>
            <a:r>
              <a:rPr lang="en-US" b="1" dirty="0"/>
              <a:t>‘This Device’</a:t>
            </a:r>
            <a:r>
              <a:rPr lang="en-US" dirty="0"/>
              <a:t> and select an image.</a:t>
            </a: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en-US" dirty="0"/>
              <a:t>In the same tab use </a:t>
            </a:r>
            <a:r>
              <a:rPr lang="en-US" b="1" dirty="0"/>
              <a:t>‘Crop’ </a:t>
            </a:r>
            <a:r>
              <a:rPr lang="en-US" dirty="0"/>
              <a:t>option to adjust the exact image position within the shape.</a:t>
            </a:r>
            <a:endParaRPr lang="pl-PL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5B2FC8-E0C8-3433-9430-B9CCCD27B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753" y="474025"/>
            <a:ext cx="1246263" cy="117839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127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486B83-BCE2-67CD-8E49-1EF2E1D01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4378" y="1606122"/>
            <a:ext cx="1924319" cy="193906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127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41E5C5-3FAF-4EAD-E21D-D34772E1C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0849" y="3157415"/>
            <a:ext cx="1870728" cy="146108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127000" algn="ctr" rotWithShape="0">
              <a:prstClr val="black">
                <a:alpha val="20000"/>
              </a:prstClr>
            </a:outerShdw>
          </a:effec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0494E8C6-98E2-2126-7753-2AB629011933}"/>
              </a:ext>
            </a:extLst>
          </p:cNvPr>
          <p:cNvSpPr/>
          <p:nvPr/>
        </p:nvSpPr>
        <p:spPr>
          <a:xfrm>
            <a:off x="3216087" y="600330"/>
            <a:ext cx="369332" cy="369332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pl-PL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44E4CC8-831C-EA3E-B0A5-7A2F9D212492}"/>
              </a:ext>
            </a:extLst>
          </p:cNvPr>
          <p:cNvSpPr/>
          <p:nvPr/>
        </p:nvSpPr>
        <p:spPr>
          <a:xfrm>
            <a:off x="3500190" y="1802662"/>
            <a:ext cx="369332" cy="369332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pl-PL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BCE85B5-1C60-D4B1-6453-C514659133F1}"/>
              </a:ext>
            </a:extLst>
          </p:cNvPr>
          <p:cNvSpPr/>
          <p:nvPr/>
        </p:nvSpPr>
        <p:spPr>
          <a:xfrm>
            <a:off x="3216087" y="3022376"/>
            <a:ext cx="369332" cy="369332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endParaRPr lang="pl-PL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55F228-343F-6F63-02CF-A4771629D637}"/>
              </a:ext>
            </a:extLst>
          </p:cNvPr>
          <p:cNvSpPr txBox="1"/>
          <p:nvPr/>
        </p:nvSpPr>
        <p:spPr>
          <a:xfrm>
            <a:off x="471576" y="5057176"/>
            <a:ext cx="27792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l-PL" b="1" dirty="0">
                <a:solidFill>
                  <a:schemeClr val="accent1"/>
                </a:solidFill>
              </a:rPr>
              <a:t>Changing </a:t>
            </a:r>
            <a:r>
              <a:rPr lang="en-US" b="1" dirty="0">
                <a:solidFill>
                  <a:schemeClr val="accent1"/>
                </a:solidFill>
              </a:rPr>
              <a:t>Colors</a:t>
            </a:r>
          </a:p>
          <a:p>
            <a:r>
              <a:rPr lang="en-US" dirty="0"/>
              <a:t>Use the ‘Shape Format’ or ‘Graphics Format’ tab to edit the colors of each element you’ve selected.</a:t>
            </a:r>
            <a:endParaRPr lang="pl-PL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6C41197-884A-A28F-3B7E-C40AE7EA4F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4232"/>
          <a:stretch/>
        </p:blipFill>
        <p:spPr>
          <a:xfrm>
            <a:off x="3500190" y="5247632"/>
            <a:ext cx="6115904" cy="138899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87DB97E-2E89-4636-1B77-1B61D3BC40E2}"/>
              </a:ext>
            </a:extLst>
          </p:cNvPr>
          <p:cNvSpPr txBox="1"/>
          <p:nvPr/>
        </p:nvSpPr>
        <p:spPr>
          <a:xfrm>
            <a:off x="6345512" y="259093"/>
            <a:ext cx="25785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solidFill>
                  <a:schemeClr val="accent1"/>
                </a:solidFill>
              </a:rPr>
              <a:t>Animations</a:t>
            </a:r>
          </a:p>
          <a:p>
            <a:pPr>
              <a:spcAft>
                <a:spcPts val="1200"/>
              </a:spcAft>
            </a:pPr>
            <a:r>
              <a:rPr lang="en-US" dirty="0"/>
              <a:t>Presentation is set to Kiosk mode via </a:t>
            </a:r>
            <a:r>
              <a:rPr lang="en-US" b="1" dirty="0"/>
              <a:t>‘Slide Show’ </a:t>
            </a:r>
            <a:r>
              <a:rPr lang="en-US" dirty="0"/>
              <a:t>tab’s </a:t>
            </a:r>
            <a:r>
              <a:rPr lang="en-US" b="1" dirty="0"/>
              <a:t>‘Set Up Slide Show’</a:t>
            </a:r>
            <a:r>
              <a:rPr lang="en-US" dirty="0"/>
              <a:t> options.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5A4B1FE2-4C07-6F0E-3C71-74CE24F1C4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8911" y="567905"/>
            <a:ext cx="2857899" cy="141942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27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C8C3FA6-782C-9A2C-2294-CDE60ED2B2A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535" r="2732"/>
          <a:stretch/>
        </p:blipFill>
        <p:spPr>
          <a:xfrm>
            <a:off x="6324976" y="3204273"/>
            <a:ext cx="3701484" cy="148610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D101C4D-984B-82B1-BA5B-538CFE3592CF}"/>
              </a:ext>
            </a:extLst>
          </p:cNvPr>
          <p:cNvSpPr txBox="1"/>
          <p:nvPr/>
        </p:nvSpPr>
        <p:spPr>
          <a:xfrm>
            <a:off x="6345512" y="2046585"/>
            <a:ext cx="5469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Transitions are set up via the </a:t>
            </a:r>
            <a:r>
              <a:rPr lang="en-US" b="1" dirty="0"/>
              <a:t>‘Transitions’ </a:t>
            </a:r>
            <a:r>
              <a:rPr lang="en-US" dirty="0"/>
              <a:t>tab</a:t>
            </a:r>
            <a:br>
              <a:rPr lang="en-US" dirty="0"/>
            </a:br>
            <a:r>
              <a:rPr lang="en-US" dirty="0"/>
              <a:t>and set to occur after a specific amount of time,</a:t>
            </a:r>
            <a:br>
              <a:rPr lang="en-US" dirty="0"/>
            </a:br>
            <a:r>
              <a:rPr lang="en-US" dirty="0"/>
              <a:t>using </a:t>
            </a:r>
            <a:r>
              <a:rPr lang="en-US" b="1" dirty="0"/>
              <a:t>‘Morph’ </a:t>
            </a:r>
            <a:r>
              <a:rPr lang="en-US" dirty="0"/>
              <a:t>effect.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77D996B-F55F-BB0C-875B-17A3871973E0}"/>
              </a:ext>
            </a:extLst>
          </p:cNvPr>
          <p:cNvSpPr txBox="1"/>
          <p:nvPr/>
        </p:nvSpPr>
        <p:spPr>
          <a:xfrm>
            <a:off x="10093162" y="3268494"/>
            <a:ext cx="1886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If you don’t want the animations simply hide one of the slides.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FCE1204-8698-EA88-D847-F838398072BF}"/>
              </a:ext>
            </a:extLst>
          </p:cNvPr>
          <p:cNvSpPr txBox="1"/>
          <p:nvPr/>
        </p:nvSpPr>
        <p:spPr>
          <a:xfrm>
            <a:off x="10200827" y="5057176"/>
            <a:ext cx="177879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solidFill>
                  <a:schemeClr val="accent1"/>
                </a:solidFill>
              </a:rPr>
              <a:t>Fonts used</a:t>
            </a:r>
          </a:p>
          <a:p>
            <a:r>
              <a:rPr lang="en-US" sz="1400" dirty="0">
                <a:latin typeface="+mj-lt"/>
                <a:cs typeface="Afacad Flux" pitchFamily="2" charset="-18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Afacad Flux</a:t>
            </a:r>
            <a:endParaRPr lang="en-US" sz="1400" dirty="0">
              <a:latin typeface="+mj-lt"/>
              <a:cs typeface="Afacad Flux" pitchFamily="2" charset="-18"/>
            </a:endParaRPr>
          </a:p>
          <a:p>
            <a:pPr>
              <a:spcBef>
                <a:spcPts val="600"/>
              </a:spcBef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facad Flux" pitchFamily="2" charset="-18"/>
              </a:rPr>
              <a:t>Freely available under</a:t>
            </a:r>
            <a:b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facad Flux" pitchFamily="2" charset="-18"/>
              </a:rPr>
            </a:b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facad Flux" pitchFamily="2" charset="-18"/>
              </a:rPr>
              <a:t>SIL Open Font License</a:t>
            </a:r>
            <a:endParaRPr lang="pl-PL" sz="11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facad Flux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281517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75B8535-16F3-0E26-91F8-9CACEE095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0868BDC5-5D07-6E7E-FEAA-D76640CD16C5}"/>
              </a:ext>
            </a:extLst>
          </p:cNvPr>
          <p:cNvSpPr/>
          <p:nvPr/>
        </p:nvSpPr>
        <p:spPr>
          <a:xfrm flipH="1">
            <a:off x="0" y="0"/>
            <a:ext cx="594938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6FB4B35-C7CA-0833-C92D-F9ECA9945C12}"/>
              </a:ext>
            </a:extLst>
          </p:cNvPr>
          <p:cNvSpPr/>
          <p:nvPr/>
        </p:nvSpPr>
        <p:spPr>
          <a:xfrm>
            <a:off x="0" y="4953965"/>
            <a:ext cx="8258629" cy="19040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7C01A6-FD96-31B9-7189-BCE9E957D3FF}"/>
              </a:ext>
            </a:extLst>
          </p:cNvPr>
          <p:cNvSpPr txBox="1"/>
          <p:nvPr/>
        </p:nvSpPr>
        <p:spPr>
          <a:xfrm>
            <a:off x="471575" y="259093"/>
            <a:ext cx="2903425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l-PL" b="1" dirty="0" err="1">
                <a:solidFill>
                  <a:schemeClr val="accent1"/>
                </a:solidFill>
              </a:rPr>
              <a:t>Morph</a:t>
            </a:r>
            <a:r>
              <a:rPr lang="pl-PL" b="1" dirty="0">
                <a:solidFill>
                  <a:schemeClr val="accent1"/>
                </a:solidFill>
              </a:rPr>
              <a:t> </a:t>
            </a:r>
            <a:r>
              <a:rPr lang="pl-PL" b="1" dirty="0" err="1">
                <a:solidFill>
                  <a:schemeClr val="accent1"/>
                </a:solidFill>
              </a:rPr>
              <a:t>Transitions</a:t>
            </a:r>
            <a:endParaRPr lang="en-US" b="1" dirty="0">
              <a:solidFill>
                <a:schemeClr val="accent1"/>
              </a:solidFill>
            </a:endParaRP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pl-PL" dirty="0" err="1"/>
              <a:t>Animations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dirty="0" err="1"/>
              <a:t>created</a:t>
            </a:r>
            <a:r>
              <a:rPr lang="pl-PL" dirty="0"/>
              <a:t> via </a:t>
            </a:r>
            <a:r>
              <a:rPr lang="en-US" dirty="0"/>
              <a:t>‘Transitions’ Morph Effect.</a:t>
            </a: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en-US" dirty="0"/>
              <a:t>For Morph effect to work it requires elements to have the same names across two slides, prefixed by ‘!!’. </a:t>
            </a: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en-US" dirty="0"/>
              <a:t>You can inspect those names via ‘Selection Pane’ that can be found in ‘Shape Format’ tab.</a:t>
            </a:r>
            <a:endParaRPr lang="pl-PL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1DFAB47-3A49-D578-8599-5FF0BBD09715}"/>
              </a:ext>
            </a:extLst>
          </p:cNvPr>
          <p:cNvSpPr txBox="1"/>
          <p:nvPr/>
        </p:nvSpPr>
        <p:spPr>
          <a:xfrm>
            <a:off x="471575" y="5067534"/>
            <a:ext cx="36795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en-US" b="1" dirty="0">
                <a:solidFill>
                  <a:schemeClr val="accent1"/>
                </a:solidFill>
              </a:rPr>
              <a:t>Tooltips</a:t>
            </a:r>
          </a:p>
          <a:p>
            <a:pPr algn="r">
              <a:spcAft>
                <a:spcPts val="1200"/>
              </a:spcAft>
            </a:pPr>
            <a:r>
              <a:rPr lang="en-US" dirty="0"/>
              <a:t>Each Digital Signage comes with tooltips placed outside the slides. Those will guide you on how to adjust this template to your needs.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00956B-F7C0-E3B1-A981-C33A70E9E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954" y="2471298"/>
            <a:ext cx="1410983" cy="189752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127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A95D42-F224-3E74-0C70-044A4B8F8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097" y="726430"/>
            <a:ext cx="2048161" cy="146705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127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6494961-1B95-AFB1-46F6-3D510F2D1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5653" y="259093"/>
            <a:ext cx="2486372" cy="460121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127000" algn="ctr" rotWithShape="0">
              <a:prstClr val="black">
                <a:alpha val="2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32E8698-1490-D73E-D004-0F6134AAB8F5}"/>
              </a:ext>
            </a:extLst>
          </p:cNvPr>
          <p:cNvSpPr txBox="1"/>
          <p:nvPr/>
        </p:nvSpPr>
        <p:spPr>
          <a:xfrm>
            <a:off x="6242615" y="259093"/>
            <a:ext cx="2903425" cy="4162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solidFill>
                  <a:schemeClr val="accent1"/>
                </a:solidFill>
              </a:rPr>
              <a:t>Selection Pane</a:t>
            </a: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en-US" dirty="0"/>
              <a:t>When two elements on the different slides have the same name with ‘!!’ prefix – they will morph between the slides into each other.</a:t>
            </a: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en-US" dirty="0"/>
              <a:t>Changing those names or copy/pasting elements might break this relationship – making animations behave differently than intended.</a:t>
            </a:r>
            <a:endParaRPr lang="pl-PL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1E545F4-F14C-ADC6-7922-278F1043B8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445" y="5124567"/>
            <a:ext cx="3258596" cy="161631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127000" algn="ctr" rotWithShape="0">
              <a:prstClr val="black">
                <a:alpha val="2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C98B4A-5960-C39A-134C-9A913DBDE71A}"/>
              </a:ext>
            </a:extLst>
          </p:cNvPr>
          <p:cNvSpPr/>
          <p:nvPr/>
        </p:nvSpPr>
        <p:spPr>
          <a:xfrm>
            <a:off x="8222171" y="4953965"/>
            <a:ext cx="3969829" cy="19040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C190A9-BDF0-3D31-AB15-DC824BE143D1}"/>
              </a:ext>
            </a:extLst>
          </p:cNvPr>
          <p:cNvSpPr txBox="1"/>
          <p:nvPr/>
        </p:nvSpPr>
        <p:spPr>
          <a:xfrm>
            <a:off x="8468946" y="5067534"/>
            <a:ext cx="33530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solidFill>
                  <a:schemeClr val="accent1"/>
                </a:solidFill>
              </a:rPr>
              <a:t>Using other formats</a:t>
            </a: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en-US" dirty="0"/>
              <a:t>Use ‘File’ – ‘Save a Copy’ to export this presentation as images, mp4, gif or another format suitable for you.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620704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!!DarkMask">
            <a:extLst>
              <a:ext uri="{FF2B5EF4-FFF2-40B4-BE49-F238E27FC236}">
                <a16:creationId xmlns:a16="http://schemas.microsoft.com/office/drawing/2014/main" id="{DAD6A73F-36F8-CC73-775B-7DDA19A41BF1}"/>
              </a:ext>
            </a:extLst>
          </p:cNvPr>
          <p:cNvSpPr/>
          <p:nvPr/>
        </p:nvSpPr>
        <p:spPr>
          <a:xfrm>
            <a:off x="0" y="-13527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5000"/>
                </a:schemeClr>
              </a:gs>
              <a:gs pos="73000">
                <a:schemeClr val="tx1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!!Rectangle4">
            <a:extLst>
              <a:ext uri="{FF2B5EF4-FFF2-40B4-BE49-F238E27FC236}">
                <a16:creationId xmlns:a16="http://schemas.microsoft.com/office/drawing/2014/main" id="{50A596F4-76A8-D4AA-6EB7-5EBDB485E3F5}"/>
              </a:ext>
            </a:extLst>
          </p:cNvPr>
          <p:cNvSpPr/>
          <p:nvPr/>
        </p:nvSpPr>
        <p:spPr>
          <a:xfrm>
            <a:off x="6096000" y="5136737"/>
            <a:ext cx="6096000" cy="1721263"/>
          </a:xfrm>
          <a:prstGeom prst="rect">
            <a:avLst/>
          </a:prstGeom>
          <a:solidFill>
            <a:srgbClr val="0B192C"/>
          </a:solidFill>
          <a:ln w="28575">
            <a:solidFill>
              <a:srgbClr val="1E3E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pPr>
              <a:spcAft>
                <a:spcPts val="1200"/>
              </a:spcAft>
            </a:pPr>
            <a:r>
              <a:rPr lang="pl-PL" sz="2400" dirty="0">
                <a:solidFill>
                  <a:srgbClr val="FF6500"/>
                </a:solidFill>
                <a:latin typeface="Afacad Flux" pitchFamily="2" charset="-18"/>
                <a:cs typeface="Afacad Flux" pitchFamily="2" charset="-18"/>
              </a:rPr>
              <a:t>3rd </a:t>
            </a:r>
            <a:r>
              <a:rPr lang="pl-PL" sz="2400" dirty="0" err="1">
                <a:solidFill>
                  <a:srgbClr val="FF6500"/>
                </a:solidFill>
                <a:latin typeface="Afacad Flux" pitchFamily="2" charset="-18"/>
                <a:cs typeface="Afacad Flux" pitchFamily="2" charset="-18"/>
              </a:rPr>
              <a:t>Floor</a:t>
            </a:r>
            <a:endParaRPr lang="pl-PL" sz="2400" dirty="0">
              <a:solidFill>
                <a:srgbClr val="FF6500"/>
              </a:solidFill>
              <a:latin typeface="Afacad Flux" pitchFamily="2" charset="-18"/>
              <a:cs typeface="Afacad Flux" pitchFamily="2" charset="-18"/>
            </a:endParaRPr>
          </a:p>
          <a:p>
            <a:pPr>
              <a:spcAft>
                <a:spcPts val="1200"/>
              </a:spcAft>
            </a:pPr>
            <a:r>
              <a:rPr lang="pl-PL" sz="2400" b="1" dirty="0">
                <a:latin typeface="Afacad Flux" pitchFamily="2" charset="-18"/>
                <a:cs typeface="Afacad Flux" pitchFamily="2" charset="-18"/>
              </a:rPr>
              <a:t>Conference </a:t>
            </a:r>
            <a:r>
              <a:rPr lang="pl-PL" sz="2400" b="1" dirty="0" err="1">
                <a:latin typeface="Afacad Flux" pitchFamily="2" charset="-18"/>
                <a:cs typeface="Afacad Flux" pitchFamily="2" charset="-18"/>
              </a:rPr>
              <a:t>Room</a:t>
            </a:r>
            <a:endParaRPr lang="pl-PL" sz="2400" b="1" dirty="0">
              <a:latin typeface="Afacad Flux" pitchFamily="2" charset="-18"/>
              <a:cs typeface="Afacad Flux" pitchFamily="2" charset="-18"/>
            </a:endParaRPr>
          </a:p>
        </p:txBody>
      </p:sp>
      <p:sp>
        <p:nvSpPr>
          <p:cNvPr id="9" name="!!Rectangle3">
            <a:extLst>
              <a:ext uri="{FF2B5EF4-FFF2-40B4-BE49-F238E27FC236}">
                <a16:creationId xmlns:a16="http://schemas.microsoft.com/office/drawing/2014/main" id="{CB287F29-F689-93EC-75FE-13C96ABA1290}"/>
              </a:ext>
            </a:extLst>
          </p:cNvPr>
          <p:cNvSpPr/>
          <p:nvPr/>
        </p:nvSpPr>
        <p:spPr>
          <a:xfrm>
            <a:off x="6096000" y="3415473"/>
            <a:ext cx="6096000" cy="1721263"/>
          </a:xfrm>
          <a:prstGeom prst="rect">
            <a:avLst/>
          </a:prstGeom>
          <a:solidFill>
            <a:srgbClr val="0B192C"/>
          </a:solidFill>
          <a:ln w="28575">
            <a:solidFill>
              <a:srgbClr val="1E3E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pPr>
              <a:spcAft>
                <a:spcPts val="1200"/>
              </a:spcAft>
            </a:pPr>
            <a:r>
              <a:rPr lang="pl-PL" sz="2400" dirty="0">
                <a:solidFill>
                  <a:srgbClr val="FF6500"/>
                </a:solidFill>
                <a:latin typeface="Afacad Flux" pitchFamily="2" charset="-18"/>
                <a:cs typeface="Afacad Flux" pitchFamily="2" charset="-18"/>
              </a:rPr>
              <a:t>2nd </a:t>
            </a:r>
            <a:r>
              <a:rPr lang="pl-PL" sz="2400" dirty="0" err="1">
                <a:solidFill>
                  <a:srgbClr val="FF6500"/>
                </a:solidFill>
                <a:latin typeface="Afacad Flux" pitchFamily="2" charset="-18"/>
                <a:cs typeface="Afacad Flux" pitchFamily="2" charset="-18"/>
              </a:rPr>
              <a:t>Floor</a:t>
            </a:r>
            <a:endParaRPr lang="pl-PL" sz="2400" dirty="0">
              <a:solidFill>
                <a:srgbClr val="FF6500"/>
              </a:solidFill>
              <a:latin typeface="Afacad Flux" pitchFamily="2" charset="-18"/>
              <a:cs typeface="Afacad Flux" pitchFamily="2" charset="-18"/>
            </a:endParaRPr>
          </a:p>
          <a:p>
            <a:pPr>
              <a:spcAft>
                <a:spcPts val="1200"/>
              </a:spcAft>
            </a:pPr>
            <a:r>
              <a:rPr lang="pl-PL" sz="2400" b="1" dirty="0">
                <a:latin typeface="Afacad Flux" pitchFamily="2" charset="-18"/>
                <a:cs typeface="Afacad Flux" pitchFamily="2" charset="-18"/>
              </a:rPr>
              <a:t>Master Data Administration</a:t>
            </a:r>
          </a:p>
        </p:txBody>
      </p:sp>
      <p:sp>
        <p:nvSpPr>
          <p:cNvPr id="8" name="!!Rectangle2">
            <a:extLst>
              <a:ext uri="{FF2B5EF4-FFF2-40B4-BE49-F238E27FC236}">
                <a16:creationId xmlns:a16="http://schemas.microsoft.com/office/drawing/2014/main" id="{4F2E4E91-B4CF-292B-9BA1-0F47C53053F1}"/>
              </a:ext>
            </a:extLst>
          </p:cNvPr>
          <p:cNvSpPr/>
          <p:nvPr/>
        </p:nvSpPr>
        <p:spPr>
          <a:xfrm>
            <a:off x="6096000" y="1721263"/>
            <a:ext cx="6096000" cy="1721263"/>
          </a:xfrm>
          <a:prstGeom prst="rect">
            <a:avLst/>
          </a:prstGeom>
          <a:solidFill>
            <a:srgbClr val="0B192C"/>
          </a:solidFill>
          <a:ln w="28575">
            <a:solidFill>
              <a:srgbClr val="1E3E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pPr>
              <a:spcAft>
                <a:spcPts val="1200"/>
              </a:spcAft>
            </a:pPr>
            <a:r>
              <a:rPr lang="pl-PL" sz="2400" dirty="0">
                <a:solidFill>
                  <a:srgbClr val="FF6500"/>
                </a:solidFill>
                <a:latin typeface="Afacad Flux" pitchFamily="2" charset="-18"/>
                <a:cs typeface="Afacad Flux" pitchFamily="2" charset="-18"/>
              </a:rPr>
              <a:t>1st </a:t>
            </a:r>
            <a:r>
              <a:rPr lang="pl-PL" sz="2400" dirty="0" err="1">
                <a:solidFill>
                  <a:srgbClr val="FF6500"/>
                </a:solidFill>
                <a:latin typeface="Afacad Flux" pitchFamily="2" charset="-18"/>
                <a:cs typeface="Afacad Flux" pitchFamily="2" charset="-18"/>
              </a:rPr>
              <a:t>Floor</a:t>
            </a:r>
            <a:endParaRPr lang="pl-PL" sz="2400" dirty="0">
              <a:solidFill>
                <a:srgbClr val="FF6500"/>
              </a:solidFill>
              <a:latin typeface="Afacad Flux" pitchFamily="2" charset="-18"/>
              <a:cs typeface="Afacad Flux" pitchFamily="2" charset="-18"/>
            </a:endParaRPr>
          </a:p>
          <a:p>
            <a:pPr>
              <a:spcAft>
                <a:spcPts val="1200"/>
              </a:spcAft>
            </a:pPr>
            <a:r>
              <a:rPr lang="pl-PL" sz="2400" b="1" dirty="0">
                <a:latin typeface="Afacad Flux" pitchFamily="2" charset="-18"/>
                <a:cs typeface="Afacad Flux" pitchFamily="2" charset="-18"/>
              </a:rPr>
              <a:t>Security Office</a:t>
            </a:r>
          </a:p>
        </p:txBody>
      </p:sp>
      <p:sp>
        <p:nvSpPr>
          <p:cNvPr id="5" name="!!Rectangle1">
            <a:extLst>
              <a:ext uri="{FF2B5EF4-FFF2-40B4-BE49-F238E27FC236}">
                <a16:creationId xmlns:a16="http://schemas.microsoft.com/office/drawing/2014/main" id="{8F137667-76F6-9469-D6D5-F429F0BC7C1B}"/>
              </a:ext>
            </a:extLst>
          </p:cNvPr>
          <p:cNvSpPr/>
          <p:nvPr/>
        </p:nvSpPr>
        <p:spPr>
          <a:xfrm>
            <a:off x="6096000" y="0"/>
            <a:ext cx="6096000" cy="1721263"/>
          </a:xfrm>
          <a:prstGeom prst="rect">
            <a:avLst/>
          </a:prstGeom>
          <a:solidFill>
            <a:srgbClr val="0B192C"/>
          </a:solidFill>
          <a:ln w="28575">
            <a:solidFill>
              <a:srgbClr val="1E3E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pPr>
              <a:spcAft>
                <a:spcPts val="1200"/>
              </a:spcAft>
            </a:pPr>
            <a:r>
              <a:rPr lang="pl-PL" sz="2400" dirty="0">
                <a:solidFill>
                  <a:srgbClr val="FF6500"/>
                </a:solidFill>
                <a:latin typeface="Afacad Flux" pitchFamily="2" charset="-18"/>
                <a:cs typeface="Afacad Flux" pitchFamily="2" charset="-18"/>
              </a:rPr>
              <a:t>1st </a:t>
            </a:r>
            <a:r>
              <a:rPr lang="pl-PL" sz="2400" dirty="0" err="1">
                <a:solidFill>
                  <a:srgbClr val="FF6500"/>
                </a:solidFill>
                <a:latin typeface="Afacad Flux" pitchFamily="2" charset="-18"/>
                <a:cs typeface="Afacad Flux" pitchFamily="2" charset="-18"/>
              </a:rPr>
              <a:t>Floor</a:t>
            </a:r>
            <a:endParaRPr lang="pl-PL" sz="2400" dirty="0">
              <a:solidFill>
                <a:srgbClr val="FF6500"/>
              </a:solidFill>
              <a:latin typeface="Afacad Flux" pitchFamily="2" charset="-18"/>
              <a:cs typeface="Afacad Flux" pitchFamily="2" charset="-18"/>
            </a:endParaRPr>
          </a:p>
          <a:p>
            <a:r>
              <a:rPr lang="pl-PL" sz="2400" b="1" dirty="0" err="1">
                <a:latin typeface="Afacad Flux" pitchFamily="2" charset="-18"/>
                <a:cs typeface="Afacad Flux" pitchFamily="2" charset="-18"/>
              </a:rPr>
              <a:t>Main</a:t>
            </a:r>
            <a:r>
              <a:rPr lang="pl-PL" sz="2400" b="1" dirty="0"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2400" b="1" dirty="0" err="1">
                <a:latin typeface="Afacad Flux" pitchFamily="2" charset="-18"/>
                <a:cs typeface="Afacad Flux" pitchFamily="2" charset="-18"/>
              </a:rPr>
              <a:t>Department</a:t>
            </a:r>
            <a:endParaRPr lang="pl-PL" sz="2400" b="1" dirty="0">
              <a:latin typeface="Afacad Flux" pitchFamily="2" charset="-18"/>
              <a:cs typeface="Afacad Flux" pitchFamily="2" charset="-18"/>
            </a:endParaRPr>
          </a:p>
        </p:txBody>
      </p:sp>
      <p:pic>
        <p:nvPicPr>
          <p:cNvPr id="16" name="!!Arrow4" descr="Arrow Up with solid fill">
            <a:extLst>
              <a:ext uri="{FF2B5EF4-FFF2-40B4-BE49-F238E27FC236}">
                <a16:creationId xmlns:a16="http://schemas.microsoft.com/office/drawing/2014/main" id="{9BB76E1E-55E0-3F5A-5F61-2E6E0A73B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839450" y="5540168"/>
            <a:ext cx="914400" cy="914400"/>
          </a:xfrm>
          <a:prstGeom prst="rect">
            <a:avLst/>
          </a:prstGeom>
        </p:spPr>
      </p:pic>
      <p:pic>
        <p:nvPicPr>
          <p:cNvPr id="15" name="!!Arrow3" descr="Arrow Up with solid fill">
            <a:extLst>
              <a:ext uri="{FF2B5EF4-FFF2-40B4-BE49-F238E27FC236}">
                <a16:creationId xmlns:a16="http://schemas.microsoft.com/office/drawing/2014/main" id="{55AE7C77-0DE0-C430-DC2F-2F197AD25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0839450" y="3818904"/>
            <a:ext cx="914400" cy="914400"/>
          </a:xfrm>
          <a:prstGeom prst="rect">
            <a:avLst/>
          </a:prstGeom>
        </p:spPr>
      </p:pic>
      <p:pic>
        <p:nvPicPr>
          <p:cNvPr id="14" name="!!Arrow2" descr="Arrow Up with solid fill">
            <a:extLst>
              <a:ext uri="{FF2B5EF4-FFF2-40B4-BE49-F238E27FC236}">
                <a16:creationId xmlns:a16="http://schemas.microsoft.com/office/drawing/2014/main" id="{D9573EFA-DE06-0450-A2C2-D83A1D6E8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39450" y="2131044"/>
            <a:ext cx="914400" cy="914400"/>
          </a:xfrm>
          <a:prstGeom prst="rect">
            <a:avLst/>
          </a:prstGeom>
        </p:spPr>
      </p:pic>
      <p:pic>
        <p:nvPicPr>
          <p:cNvPr id="13" name="!!Arrow1" descr="Arrow Up with solid fill">
            <a:extLst>
              <a:ext uri="{FF2B5EF4-FFF2-40B4-BE49-F238E27FC236}">
                <a16:creationId xmlns:a16="http://schemas.microsoft.com/office/drawing/2014/main" id="{56AE7773-6849-5E79-0060-DA10FBD48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839450" y="403431"/>
            <a:ext cx="914400" cy="914400"/>
          </a:xfrm>
          <a:prstGeom prst="rect">
            <a:avLst/>
          </a:prstGeom>
        </p:spPr>
      </p:pic>
      <p:sp>
        <p:nvSpPr>
          <p:cNvPr id="22" name="!!TextBox">
            <a:extLst>
              <a:ext uri="{FF2B5EF4-FFF2-40B4-BE49-F238E27FC236}">
                <a16:creationId xmlns:a16="http://schemas.microsoft.com/office/drawing/2014/main" id="{C9369CF6-9EB2-648B-600F-D8CCADA62061}"/>
              </a:ext>
            </a:extLst>
          </p:cNvPr>
          <p:cNvSpPr txBox="1"/>
          <p:nvPr/>
        </p:nvSpPr>
        <p:spPr>
          <a:xfrm>
            <a:off x="438240" y="4018356"/>
            <a:ext cx="3683818" cy="1998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l-PL" sz="1600" b="0" i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pl-PL" sz="16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600" b="0" i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pl-PL" sz="16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600" b="0" i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16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pl-PL" sz="1600" b="0" i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pl-PL" sz="16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600" b="0" i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pl-PL" sz="16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600" b="0" i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pl-PL" sz="16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elit, </a:t>
            </a:r>
            <a:r>
              <a:rPr lang="pl-PL" sz="1600" b="0" i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sed</a:t>
            </a:r>
            <a:r>
              <a:rPr lang="pl-PL" sz="16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do </a:t>
            </a:r>
            <a:r>
              <a:rPr lang="pl-PL" sz="1600" b="0" i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pl-PL" sz="16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600" b="0" i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pl-PL" sz="16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600" b="0" i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pl-PL" sz="16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600" b="0" i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pl-PL" sz="16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600" b="0" i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labore</a:t>
            </a:r>
            <a:r>
              <a:rPr lang="pl-PL" sz="16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et </a:t>
            </a:r>
            <a:r>
              <a:rPr lang="pl-PL" sz="1600" b="0" i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pl-PL" sz="16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600" b="0" i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magna</a:t>
            </a:r>
            <a:r>
              <a:rPr lang="pl-PL" sz="16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600" b="0" i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pl-PL" sz="16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. </a:t>
            </a:r>
            <a:endParaRPr lang="pl-PL" sz="3200" b="1" dirty="0">
              <a:solidFill>
                <a:schemeClr val="bg1"/>
              </a:solidFill>
              <a:latin typeface="Afacad Flux" pitchFamily="2" charset="-18"/>
              <a:cs typeface="Afacad Flux" pitchFamily="2" charset="-18"/>
            </a:endParaRPr>
          </a:p>
        </p:txBody>
      </p:sp>
      <p:sp>
        <p:nvSpPr>
          <p:cNvPr id="20" name="!!Header">
            <a:extLst>
              <a:ext uri="{FF2B5EF4-FFF2-40B4-BE49-F238E27FC236}">
                <a16:creationId xmlns:a16="http://schemas.microsoft.com/office/drawing/2014/main" id="{E3A2BE1A-3583-7C65-4FC9-58C03CA8AEA5}"/>
              </a:ext>
            </a:extLst>
          </p:cNvPr>
          <p:cNvSpPr txBox="1"/>
          <p:nvPr/>
        </p:nvSpPr>
        <p:spPr>
          <a:xfrm>
            <a:off x="438240" y="1570510"/>
            <a:ext cx="4917532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 err="1">
                <a:solidFill>
                  <a:srgbClr val="FF6500"/>
                </a:solidFill>
                <a:latin typeface="Afacad Flux" pitchFamily="2" charset="-18"/>
                <a:cs typeface="Afacad Flux" pitchFamily="2" charset="-18"/>
              </a:rPr>
              <a:t>Welcome</a:t>
            </a:r>
            <a:r>
              <a:rPr lang="pl-PL" sz="4000" dirty="0">
                <a:solidFill>
                  <a:srgbClr val="FF6500"/>
                </a:solidFill>
                <a:latin typeface="Afacad Flux" pitchFamily="2" charset="-18"/>
                <a:cs typeface="Afacad Flux" pitchFamily="2" charset="-18"/>
              </a:rPr>
              <a:t>!</a:t>
            </a:r>
          </a:p>
          <a:p>
            <a:endParaRPr lang="pl-PL" sz="1400" b="1" dirty="0">
              <a:solidFill>
                <a:srgbClr val="FF6500"/>
              </a:solidFill>
              <a:latin typeface="Afacad Flux" pitchFamily="2" charset="-18"/>
              <a:cs typeface="Afacad Flux" pitchFamily="2" charset="-18"/>
            </a:endParaRPr>
          </a:p>
          <a:p>
            <a:r>
              <a:rPr lang="pl-PL" sz="4800" b="1" dirty="0" err="1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Giant</a:t>
            </a:r>
            <a:r>
              <a:rPr lang="pl-PL" sz="4800" b="1" dirty="0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4800" b="1" dirty="0" err="1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Header</a:t>
            </a:r>
            <a:r>
              <a:rPr lang="pl-PL" sz="4800" b="1" dirty="0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4800" b="1" dirty="0" err="1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Text</a:t>
            </a:r>
            <a:r>
              <a:rPr lang="pl-PL" sz="4800" b="1" dirty="0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 Goes Here</a:t>
            </a:r>
          </a:p>
        </p:txBody>
      </p:sp>
      <p:sp>
        <p:nvSpPr>
          <p:cNvPr id="23" name="!!Company Name">
            <a:extLst>
              <a:ext uri="{FF2B5EF4-FFF2-40B4-BE49-F238E27FC236}">
                <a16:creationId xmlns:a16="http://schemas.microsoft.com/office/drawing/2014/main" id="{A63E6CCB-DF12-B2AA-36EE-D240B17B6D1E}"/>
              </a:ext>
            </a:extLst>
          </p:cNvPr>
          <p:cNvSpPr txBox="1"/>
          <p:nvPr/>
        </p:nvSpPr>
        <p:spPr>
          <a:xfrm>
            <a:off x="438239" y="460563"/>
            <a:ext cx="4438561" cy="512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Company </a:t>
            </a:r>
            <a:r>
              <a:rPr lang="pl-PL" sz="2000" b="0" i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Name</a:t>
            </a:r>
            <a:endParaRPr lang="pl-PL" sz="4000" b="1" dirty="0">
              <a:solidFill>
                <a:schemeClr val="bg1"/>
              </a:solidFill>
              <a:latin typeface="Afacad Flux" pitchFamily="2" charset="-18"/>
              <a:cs typeface="Afacad Flux" pitchFamily="2" charset="-18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BD8AB63-48A1-20BA-B6F1-B87217EE8AC1}"/>
              </a:ext>
            </a:extLst>
          </p:cNvPr>
          <p:cNvSpPr/>
          <p:nvPr/>
        </p:nvSpPr>
        <p:spPr>
          <a:xfrm>
            <a:off x="-3776101" y="-2099083"/>
            <a:ext cx="2587961" cy="1420401"/>
          </a:xfrm>
          <a:prstGeom prst="roundRect">
            <a:avLst>
              <a:gd name="adj" fmla="val 23222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Update the text in the same way on  both slides so they remain consistent.</a:t>
            </a:r>
            <a:endParaRPr lang="pl-PL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A0FC089-E198-1247-5875-1F4771F6F3D2}"/>
              </a:ext>
            </a:extLst>
          </p:cNvPr>
          <p:cNvSpPr/>
          <p:nvPr/>
        </p:nvSpPr>
        <p:spPr>
          <a:xfrm>
            <a:off x="-923567" y="-2099084"/>
            <a:ext cx="2587961" cy="1430997"/>
          </a:xfrm>
          <a:prstGeom prst="roundRect">
            <a:avLst>
              <a:gd name="adj" fmla="val 23222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Press </a:t>
            </a:r>
            <a:r>
              <a:rPr lang="en-US" b="1" dirty="0"/>
              <a:t>‘F5’ </a:t>
            </a:r>
            <a:r>
              <a:rPr lang="en-US" dirty="0"/>
              <a:t>to let the presentation run in a loop mode.</a:t>
            </a:r>
            <a:endParaRPr lang="pl-PL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4D11CD-B9AD-F3B0-9150-958715F610B0}"/>
              </a:ext>
            </a:extLst>
          </p:cNvPr>
          <p:cNvSpPr/>
          <p:nvPr/>
        </p:nvSpPr>
        <p:spPr>
          <a:xfrm>
            <a:off x="1902421" y="-2099084"/>
            <a:ext cx="2587961" cy="1420401"/>
          </a:xfrm>
          <a:prstGeom prst="roundRect">
            <a:avLst>
              <a:gd name="adj" fmla="val 23222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Transitions take few seconds to play so the signage is not too distracting.</a:t>
            </a:r>
            <a:endParaRPr lang="pl-PL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D18FD28-A52D-97D5-E522-2AE0EBFC80F4}"/>
              </a:ext>
            </a:extLst>
          </p:cNvPr>
          <p:cNvSpPr/>
          <p:nvPr/>
        </p:nvSpPr>
        <p:spPr>
          <a:xfrm>
            <a:off x="12932228" y="2705272"/>
            <a:ext cx="2587961" cy="2028032"/>
          </a:xfrm>
          <a:prstGeom prst="roundRect">
            <a:avLst>
              <a:gd name="adj" fmla="val 23222"/>
            </a:avLst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If you want to reduce the number of directions – start removing them from the bottom part.</a:t>
            </a:r>
            <a:endParaRPr lang="pl-PL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85A52B3-1F3D-01EF-855F-5EA59CDABBE0}"/>
              </a:ext>
            </a:extLst>
          </p:cNvPr>
          <p:cNvSpPr/>
          <p:nvPr/>
        </p:nvSpPr>
        <p:spPr>
          <a:xfrm>
            <a:off x="12932228" y="4526152"/>
            <a:ext cx="2587961" cy="2028032"/>
          </a:xfrm>
          <a:prstGeom prst="roundRect">
            <a:avLst>
              <a:gd name="adj" fmla="val 23222"/>
            </a:avLst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Each slide is assigned to one direction – hide the one you don’t want to appear.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44910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324592-D5CA-E335-6270-DE4ABCBD2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!!BGPhoto" descr="Interior of an office">
            <a:extLst>
              <a:ext uri="{FF2B5EF4-FFF2-40B4-BE49-F238E27FC236}">
                <a16:creationId xmlns:a16="http://schemas.microsoft.com/office/drawing/2014/main" id="{6AD43857-9CBB-5E24-69AA-39DAD3B4D9D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2743" y="0"/>
            <a:ext cx="10287000" cy="6858000"/>
          </a:xfrm>
          <a:prstGeom prst="rect">
            <a:avLst/>
          </a:prstGeom>
        </p:spPr>
      </p:pic>
      <p:sp>
        <p:nvSpPr>
          <p:cNvPr id="2" name="!!DarkMask">
            <a:extLst>
              <a:ext uri="{FF2B5EF4-FFF2-40B4-BE49-F238E27FC236}">
                <a16:creationId xmlns:a16="http://schemas.microsoft.com/office/drawing/2014/main" id="{8C745324-B82E-75EE-6868-4C67A9288BD5}"/>
              </a:ext>
            </a:extLst>
          </p:cNvPr>
          <p:cNvSpPr/>
          <p:nvPr/>
        </p:nvSpPr>
        <p:spPr>
          <a:xfrm>
            <a:off x="0" y="-13527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5000"/>
                </a:schemeClr>
              </a:gs>
              <a:gs pos="73000">
                <a:schemeClr val="tx1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!!Rectangle4">
            <a:extLst>
              <a:ext uri="{FF2B5EF4-FFF2-40B4-BE49-F238E27FC236}">
                <a16:creationId xmlns:a16="http://schemas.microsoft.com/office/drawing/2014/main" id="{B10A4928-0E2B-CB47-9759-78D1E99FD231}"/>
              </a:ext>
            </a:extLst>
          </p:cNvPr>
          <p:cNvSpPr/>
          <p:nvPr/>
        </p:nvSpPr>
        <p:spPr>
          <a:xfrm>
            <a:off x="6096000" y="5136737"/>
            <a:ext cx="6096000" cy="1721263"/>
          </a:xfrm>
          <a:prstGeom prst="rect">
            <a:avLst/>
          </a:prstGeom>
          <a:solidFill>
            <a:srgbClr val="0B192C"/>
          </a:solidFill>
          <a:ln w="28575">
            <a:solidFill>
              <a:srgbClr val="1E3E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pPr>
              <a:spcAft>
                <a:spcPts val="1200"/>
              </a:spcAft>
            </a:pPr>
            <a:r>
              <a:rPr lang="pl-PL" sz="2400" dirty="0">
                <a:solidFill>
                  <a:srgbClr val="FF6500"/>
                </a:solidFill>
                <a:latin typeface="Afacad Flux" pitchFamily="2" charset="-18"/>
                <a:cs typeface="Afacad Flux" pitchFamily="2" charset="-18"/>
              </a:rPr>
              <a:t>3rd </a:t>
            </a:r>
            <a:r>
              <a:rPr lang="pl-PL" sz="2400" dirty="0" err="1">
                <a:solidFill>
                  <a:srgbClr val="FF6500"/>
                </a:solidFill>
                <a:latin typeface="Afacad Flux" pitchFamily="2" charset="-18"/>
                <a:cs typeface="Afacad Flux" pitchFamily="2" charset="-18"/>
              </a:rPr>
              <a:t>Floor</a:t>
            </a:r>
            <a:endParaRPr lang="pl-PL" sz="2400" dirty="0">
              <a:solidFill>
                <a:srgbClr val="FF6500"/>
              </a:solidFill>
              <a:latin typeface="Afacad Flux" pitchFamily="2" charset="-18"/>
              <a:cs typeface="Afacad Flux" pitchFamily="2" charset="-18"/>
            </a:endParaRPr>
          </a:p>
          <a:p>
            <a:pPr>
              <a:spcAft>
                <a:spcPts val="1200"/>
              </a:spcAft>
            </a:pPr>
            <a:r>
              <a:rPr lang="pl-PL" sz="2400" b="1" dirty="0">
                <a:latin typeface="Afacad Flux" pitchFamily="2" charset="-18"/>
                <a:cs typeface="Afacad Flux" pitchFamily="2" charset="-18"/>
              </a:rPr>
              <a:t>Conference </a:t>
            </a:r>
            <a:r>
              <a:rPr lang="pl-PL" sz="2400" b="1" dirty="0" err="1">
                <a:latin typeface="Afacad Flux" pitchFamily="2" charset="-18"/>
                <a:cs typeface="Afacad Flux" pitchFamily="2" charset="-18"/>
              </a:rPr>
              <a:t>Room</a:t>
            </a:r>
            <a:endParaRPr lang="pl-PL" sz="2400" b="1" dirty="0">
              <a:latin typeface="Afacad Flux" pitchFamily="2" charset="-18"/>
              <a:cs typeface="Afacad Flux" pitchFamily="2" charset="-18"/>
            </a:endParaRPr>
          </a:p>
        </p:txBody>
      </p:sp>
      <p:sp>
        <p:nvSpPr>
          <p:cNvPr id="27" name="!!Rectangle3">
            <a:extLst>
              <a:ext uri="{FF2B5EF4-FFF2-40B4-BE49-F238E27FC236}">
                <a16:creationId xmlns:a16="http://schemas.microsoft.com/office/drawing/2014/main" id="{AA73B496-94BE-C21B-19E6-053270FCB15A}"/>
              </a:ext>
            </a:extLst>
          </p:cNvPr>
          <p:cNvSpPr/>
          <p:nvPr/>
        </p:nvSpPr>
        <p:spPr>
          <a:xfrm>
            <a:off x="6096000" y="3415473"/>
            <a:ext cx="6096000" cy="1721263"/>
          </a:xfrm>
          <a:prstGeom prst="rect">
            <a:avLst/>
          </a:prstGeom>
          <a:solidFill>
            <a:srgbClr val="0B192C"/>
          </a:solidFill>
          <a:ln w="28575">
            <a:solidFill>
              <a:srgbClr val="1E3E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pPr>
              <a:spcAft>
                <a:spcPts val="1200"/>
              </a:spcAft>
            </a:pPr>
            <a:r>
              <a:rPr lang="pl-PL" sz="2400" dirty="0">
                <a:solidFill>
                  <a:srgbClr val="FF6500"/>
                </a:solidFill>
                <a:latin typeface="Afacad Flux" pitchFamily="2" charset="-18"/>
                <a:cs typeface="Afacad Flux" pitchFamily="2" charset="-18"/>
              </a:rPr>
              <a:t>2nd </a:t>
            </a:r>
            <a:r>
              <a:rPr lang="pl-PL" sz="2400" dirty="0" err="1">
                <a:solidFill>
                  <a:srgbClr val="FF6500"/>
                </a:solidFill>
                <a:latin typeface="Afacad Flux" pitchFamily="2" charset="-18"/>
                <a:cs typeface="Afacad Flux" pitchFamily="2" charset="-18"/>
              </a:rPr>
              <a:t>Floor</a:t>
            </a:r>
            <a:endParaRPr lang="pl-PL" sz="2400" dirty="0">
              <a:solidFill>
                <a:srgbClr val="FF6500"/>
              </a:solidFill>
              <a:latin typeface="Afacad Flux" pitchFamily="2" charset="-18"/>
              <a:cs typeface="Afacad Flux" pitchFamily="2" charset="-18"/>
            </a:endParaRPr>
          </a:p>
          <a:p>
            <a:pPr>
              <a:spcAft>
                <a:spcPts val="1200"/>
              </a:spcAft>
            </a:pPr>
            <a:r>
              <a:rPr lang="pl-PL" sz="2400" b="1" dirty="0">
                <a:latin typeface="Afacad Flux" pitchFamily="2" charset="-18"/>
                <a:cs typeface="Afacad Flux" pitchFamily="2" charset="-18"/>
              </a:rPr>
              <a:t>Master Data Administration</a:t>
            </a:r>
          </a:p>
        </p:txBody>
      </p:sp>
      <p:sp>
        <p:nvSpPr>
          <p:cNvPr id="28" name="!!Rectangle2">
            <a:extLst>
              <a:ext uri="{FF2B5EF4-FFF2-40B4-BE49-F238E27FC236}">
                <a16:creationId xmlns:a16="http://schemas.microsoft.com/office/drawing/2014/main" id="{BD60C94B-74E5-A8ED-47E8-D500EC687259}"/>
              </a:ext>
            </a:extLst>
          </p:cNvPr>
          <p:cNvSpPr/>
          <p:nvPr/>
        </p:nvSpPr>
        <p:spPr>
          <a:xfrm>
            <a:off x="6096000" y="1721263"/>
            <a:ext cx="6096000" cy="1721263"/>
          </a:xfrm>
          <a:prstGeom prst="rect">
            <a:avLst/>
          </a:prstGeom>
          <a:solidFill>
            <a:srgbClr val="0B192C"/>
          </a:solidFill>
          <a:ln w="28575">
            <a:solidFill>
              <a:srgbClr val="1E3E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pPr>
              <a:spcAft>
                <a:spcPts val="1200"/>
              </a:spcAft>
            </a:pPr>
            <a:r>
              <a:rPr lang="pl-PL" sz="2400" dirty="0">
                <a:solidFill>
                  <a:srgbClr val="FF6500"/>
                </a:solidFill>
                <a:latin typeface="Afacad Flux" pitchFamily="2" charset="-18"/>
                <a:cs typeface="Afacad Flux" pitchFamily="2" charset="-18"/>
              </a:rPr>
              <a:t>1st </a:t>
            </a:r>
            <a:r>
              <a:rPr lang="pl-PL" sz="2400" dirty="0" err="1">
                <a:solidFill>
                  <a:srgbClr val="FF6500"/>
                </a:solidFill>
                <a:latin typeface="Afacad Flux" pitchFamily="2" charset="-18"/>
                <a:cs typeface="Afacad Flux" pitchFamily="2" charset="-18"/>
              </a:rPr>
              <a:t>Floor</a:t>
            </a:r>
            <a:endParaRPr lang="pl-PL" sz="2400" dirty="0">
              <a:solidFill>
                <a:srgbClr val="FF6500"/>
              </a:solidFill>
              <a:latin typeface="Afacad Flux" pitchFamily="2" charset="-18"/>
              <a:cs typeface="Afacad Flux" pitchFamily="2" charset="-18"/>
            </a:endParaRPr>
          </a:p>
          <a:p>
            <a:pPr>
              <a:spcAft>
                <a:spcPts val="1200"/>
              </a:spcAft>
            </a:pPr>
            <a:r>
              <a:rPr lang="pl-PL" sz="2400" b="1" dirty="0">
                <a:latin typeface="Afacad Flux" pitchFamily="2" charset="-18"/>
                <a:cs typeface="Afacad Flux" pitchFamily="2" charset="-18"/>
              </a:rPr>
              <a:t>Security Office</a:t>
            </a:r>
          </a:p>
        </p:txBody>
      </p:sp>
      <p:sp>
        <p:nvSpPr>
          <p:cNvPr id="29" name="!!Rectangle1">
            <a:extLst>
              <a:ext uri="{FF2B5EF4-FFF2-40B4-BE49-F238E27FC236}">
                <a16:creationId xmlns:a16="http://schemas.microsoft.com/office/drawing/2014/main" id="{E5BEEE04-80F8-EAA4-5D29-4411C78E7B72}"/>
              </a:ext>
            </a:extLst>
          </p:cNvPr>
          <p:cNvSpPr/>
          <p:nvPr/>
        </p:nvSpPr>
        <p:spPr>
          <a:xfrm>
            <a:off x="6096000" y="0"/>
            <a:ext cx="6096000" cy="1721263"/>
          </a:xfrm>
          <a:prstGeom prst="rect">
            <a:avLst/>
          </a:prstGeom>
          <a:solidFill>
            <a:srgbClr val="FF6500"/>
          </a:solidFill>
          <a:ln w="28575">
            <a:solidFill>
              <a:srgbClr val="1E3E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pPr>
              <a:spcAft>
                <a:spcPts val="1200"/>
              </a:spcAft>
            </a:pPr>
            <a:r>
              <a:rPr lang="pl-PL" sz="2400" dirty="0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1st </a:t>
            </a:r>
            <a:r>
              <a:rPr lang="pl-PL" sz="2400" dirty="0" err="1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Floor</a:t>
            </a:r>
            <a:endParaRPr lang="pl-PL" sz="2400" dirty="0">
              <a:solidFill>
                <a:schemeClr val="bg1"/>
              </a:solidFill>
              <a:latin typeface="Afacad Flux" pitchFamily="2" charset="-18"/>
              <a:cs typeface="Afacad Flux" pitchFamily="2" charset="-18"/>
            </a:endParaRPr>
          </a:p>
          <a:p>
            <a:r>
              <a:rPr lang="pl-PL" sz="2400" b="1" dirty="0" err="1">
                <a:latin typeface="Afacad Flux" pitchFamily="2" charset="-18"/>
                <a:cs typeface="Afacad Flux" pitchFamily="2" charset="-18"/>
              </a:rPr>
              <a:t>Main</a:t>
            </a:r>
            <a:r>
              <a:rPr lang="pl-PL" sz="2400" b="1" dirty="0"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2400" b="1" dirty="0" err="1">
                <a:latin typeface="Afacad Flux" pitchFamily="2" charset="-18"/>
                <a:cs typeface="Afacad Flux" pitchFamily="2" charset="-18"/>
              </a:rPr>
              <a:t>Department</a:t>
            </a:r>
            <a:endParaRPr lang="pl-PL" sz="2400" b="1" dirty="0">
              <a:latin typeface="Afacad Flux" pitchFamily="2" charset="-18"/>
              <a:cs typeface="Afacad Flux" pitchFamily="2" charset="-18"/>
            </a:endParaRPr>
          </a:p>
        </p:txBody>
      </p:sp>
      <p:pic>
        <p:nvPicPr>
          <p:cNvPr id="11" name="!!Arrow4" descr="Arrow Up with solid fill">
            <a:extLst>
              <a:ext uri="{FF2B5EF4-FFF2-40B4-BE49-F238E27FC236}">
                <a16:creationId xmlns:a16="http://schemas.microsoft.com/office/drawing/2014/main" id="{49C224F5-C515-6397-05C5-EBCE29F07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0839450" y="5540168"/>
            <a:ext cx="914400" cy="914400"/>
          </a:xfrm>
          <a:prstGeom prst="rect">
            <a:avLst/>
          </a:prstGeom>
        </p:spPr>
      </p:pic>
      <p:pic>
        <p:nvPicPr>
          <p:cNvPr id="12" name="!!Arrow3" descr="Arrow Up with solid fill">
            <a:extLst>
              <a:ext uri="{FF2B5EF4-FFF2-40B4-BE49-F238E27FC236}">
                <a16:creationId xmlns:a16="http://schemas.microsoft.com/office/drawing/2014/main" id="{C17C0E50-FCCF-CACF-7320-5AE95CDF4B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0839450" y="3818904"/>
            <a:ext cx="914400" cy="914400"/>
          </a:xfrm>
          <a:prstGeom prst="rect">
            <a:avLst/>
          </a:prstGeom>
        </p:spPr>
      </p:pic>
      <p:pic>
        <p:nvPicPr>
          <p:cNvPr id="17" name="!!Arrow2" descr="Arrow Up with solid fill">
            <a:extLst>
              <a:ext uri="{FF2B5EF4-FFF2-40B4-BE49-F238E27FC236}">
                <a16:creationId xmlns:a16="http://schemas.microsoft.com/office/drawing/2014/main" id="{8FB1F808-4383-37EF-3A95-E99033821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39450" y="2131044"/>
            <a:ext cx="914400" cy="914400"/>
          </a:xfrm>
          <a:prstGeom prst="rect">
            <a:avLst/>
          </a:prstGeom>
        </p:spPr>
      </p:pic>
      <p:pic>
        <p:nvPicPr>
          <p:cNvPr id="18" name="!!Arrow1" descr="Arrow Up with solid fill">
            <a:extLst>
              <a:ext uri="{FF2B5EF4-FFF2-40B4-BE49-F238E27FC236}">
                <a16:creationId xmlns:a16="http://schemas.microsoft.com/office/drawing/2014/main" id="{B81151A0-7B98-FF26-7B0D-2278A9CC27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0839450" y="403431"/>
            <a:ext cx="914400" cy="914400"/>
          </a:xfrm>
          <a:prstGeom prst="rect">
            <a:avLst/>
          </a:prstGeom>
        </p:spPr>
      </p:pic>
      <p:sp>
        <p:nvSpPr>
          <p:cNvPr id="19" name="!!Header">
            <a:extLst>
              <a:ext uri="{FF2B5EF4-FFF2-40B4-BE49-F238E27FC236}">
                <a16:creationId xmlns:a16="http://schemas.microsoft.com/office/drawing/2014/main" id="{C79F2F4F-5A1E-5017-18A0-E40AF7C3C558}"/>
              </a:ext>
            </a:extLst>
          </p:cNvPr>
          <p:cNvSpPr txBox="1"/>
          <p:nvPr/>
        </p:nvSpPr>
        <p:spPr>
          <a:xfrm>
            <a:off x="438240" y="1570510"/>
            <a:ext cx="4917532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rgbClr val="FF6500"/>
                </a:solidFill>
                <a:latin typeface="Afacad Flux" pitchFamily="2" charset="-18"/>
                <a:cs typeface="Afacad Flux" pitchFamily="2" charset="-18"/>
              </a:rPr>
              <a:t>1st </a:t>
            </a:r>
            <a:r>
              <a:rPr lang="pl-PL" sz="4000" dirty="0" err="1">
                <a:solidFill>
                  <a:srgbClr val="FF6500"/>
                </a:solidFill>
                <a:latin typeface="Afacad Flux" pitchFamily="2" charset="-18"/>
                <a:cs typeface="Afacad Flux" pitchFamily="2" charset="-18"/>
              </a:rPr>
              <a:t>Floor</a:t>
            </a:r>
            <a:endParaRPr lang="pl-PL" sz="4000" dirty="0">
              <a:solidFill>
                <a:srgbClr val="FF6500"/>
              </a:solidFill>
              <a:latin typeface="Afacad Flux" pitchFamily="2" charset="-18"/>
              <a:cs typeface="Afacad Flux" pitchFamily="2" charset="-18"/>
            </a:endParaRPr>
          </a:p>
          <a:p>
            <a:endParaRPr lang="pl-PL" sz="1400" b="1" dirty="0">
              <a:solidFill>
                <a:srgbClr val="FF6500"/>
              </a:solidFill>
              <a:latin typeface="Afacad Flux" pitchFamily="2" charset="-18"/>
              <a:cs typeface="Afacad Flux" pitchFamily="2" charset="-18"/>
            </a:endParaRPr>
          </a:p>
          <a:p>
            <a:r>
              <a:rPr lang="pl-PL" sz="4800" b="1" dirty="0" err="1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Main</a:t>
            </a:r>
            <a:r>
              <a:rPr lang="pl-PL" sz="4800" b="1" dirty="0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4800" b="1" dirty="0" err="1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Department</a:t>
            </a:r>
            <a:endParaRPr lang="pl-PL" sz="4800" b="1" dirty="0">
              <a:solidFill>
                <a:schemeClr val="bg1"/>
              </a:solidFill>
              <a:latin typeface="Afacad Flux" pitchFamily="2" charset="-18"/>
              <a:cs typeface="Afacad Flux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Lorem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ipsum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dolor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sit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amet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,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consectetur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adipiscing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elit,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sed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do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eiusmod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tempor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incididunt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ut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labore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et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dolore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magna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aliqua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. </a:t>
            </a: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facad Flux" pitchFamily="2" charset="-18"/>
              <a:ea typeface="+mn-ea"/>
              <a:cs typeface="Afacad Flux" pitchFamily="2" charset="-18"/>
            </a:endParaRPr>
          </a:p>
          <a:p>
            <a:endParaRPr lang="pl-PL" sz="4800" b="1" dirty="0">
              <a:solidFill>
                <a:schemeClr val="bg1"/>
              </a:solidFill>
              <a:latin typeface="Afacad Flux" pitchFamily="2" charset="-18"/>
              <a:cs typeface="Afacad Flux" pitchFamily="2" charset="-18"/>
            </a:endParaRPr>
          </a:p>
        </p:txBody>
      </p:sp>
      <p:sp>
        <p:nvSpPr>
          <p:cNvPr id="7" name="!!Company Name">
            <a:extLst>
              <a:ext uri="{FF2B5EF4-FFF2-40B4-BE49-F238E27FC236}">
                <a16:creationId xmlns:a16="http://schemas.microsoft.com/office/drawing/2014/main" id="{A09557E3-E4FF-CEBD-7D62-8BA43A6DA96F}"/>
              </a:ext>
            </a:extLst>
          </p:cNvPr>
          <p:cNvSpPr txBox="1"/>
          <p:nvPr/>
        </p:nvSpPr>
        <p:spPr>
          <a:xfrm>
            <a:off x="438239" y="460563"/>
            <a:ext cx="4438561" cy="512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Company </a:t>
            </a:r>
            <a:r>
              <a:rPr lang="pl-PL" sz="2000" b="0" i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Name</a:t>
            </a:r>
            <a:endParaRPr lang="pl-PL" sz="4000" b="1" dirty="0">
              <a:solidFill>
                <a:schemeClr val="bg1"/>
              </a:solidFill>
              <a:latin typeface="Afacad Flux" pitchFamily="2" charset="-18"/>
              <a:cs typeface="Afacad Flux" pitchFamily="2" charset="-18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293BFF-1F26-8D60-72DC-B36FF1DA2518}"/>
              </a:ext>
            </a:extLst>
          </p:cNvPr>
          <p:cNvSpPr/>
          <p:nvPr/>
        </p:nvSpPr>
        <p:spPr>
          <a:xfrm>
            <a:off x="-4034971" y="1721263"/>
            <a:ext cx="3294743" cy="2028032"/>
          </a:xfrm>
          <a:prstGeom prst="roundRect">
            <a:avLst>
              <a:gd name="adj" fmla="val 23222"/>
            </a:avLst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Click on this element of a picture to update it via ‘Picture Format’ – ‘Change Picture’ button.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04045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E3B113-092A-4696-AAA5-FDD138C92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BGPhoto" descr="Empty classroom">
            <a:extLst>
              <a:ext uri="{FF2B5EF4-FFF2-40B4-BE49-F238E27FC236}">
                <a16:creationId xmlns:a16="http://schemas.microsoft.com/office/drawing/2014/main" id="{AD0A5670-B26D-408F-C583-BF1007E6667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9668" y="0"/>
            <a:ext cx="10287000" cy="6858000"/>
          </a:xfrm>
          <a:prstGeom prst="rect">
            <a:avLst/>
          </a:prstGeom>
        </p:spPr>
      </p:pic>
      <p:sp>
        <p:nvSpPr>
          <p:cNvPr id="3" name="!!DarkMask">
            <a:extLst>
              <a:ext uri="{FF2B5EF4-FFF2-40B4-BE49-F238E27FC236}">
                <a16:creationId xmlns:a16="http://schemas.microsoft.com/office/drawing/2014/main" id="{153F363A-93D0-E791-DBFF-181143C3436F}"/>
              </a:ext>
            </a:extLst>
          </p:cNvPr>
          <p:cNvSpPr/>
          <p:nvPr/>
        </p:nvSpPr>
        <p:spPr>
          <a:xfrm>
            <a:off x="0" y="-13527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5000"/>
                </a:schemeClr>
              </a:gs>
              <a:gs pos="73000">
                <a:schemeClr val="tx1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!!Rectangle4">
            <a:extLst>
              <a:ext uri="{FF2B5EF4-FFF2-40B4-BE49-F238E27FC236}">
                <a16:creationId xmlns:a16="http://schemas.microsoft.com/office/drawing/2014/main" id="{888C18CB-35CD-20AE-E076-14B16DF3F8D1}"/>
              </a:ext>
            </a:extLst>
          </p:cNvPr>
          <p:cNvSpPr/>
          <p:nvPr/>
        </p:nvSpPr>
        <p:spPr>
          <a:xfrm>
            <a:off x="6096000" y="5136737"/>
            <a:ext cx="6096000" cy="1721263"/>
          </a:xfrm>
          <a:prstGeom prst="rect">
            <a:avLst/>
          </a:prstGeom>
          <a:solidFill>
            <a:srgbClr val="0B192C"/>
          </a:solidFill>
          <a:ln w="28575">
            <a:solidFill>
              <a:srgbClr val="1E3E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pPr>
              <a:spcAft>
                <a:spcPts val="1200"/>
              </a:spcAft>
            </a:pPr>
            <a:r>
              <a:rPr lang="pl-PL" sz="2400" dirty="0">
                <a:solidFill>
                  <a:srgbClr val="FF6500"/>
                </a:solidFill>
                <a:latin typeface="Afacad Flux" pitchFamily="2" charset="-18"/>
                <a:cs typeface="Afacad Flux" pitchFamily="2" charset="-18"/>
              </a:rPr>
              <a:t>3rd </a:t>
            </a:r>
            <a:r>
              <a:rPr lang="pl-PL" sz="2400" dirty="0" err="1">
                <a:solidFill>
                  <a:srgbClr val="FF6500"/>
                </a:solidFill>
                <a:latin typeface="Afacad Flux" pitchFamily="2" charset="-18"/>
                <a:cs typeface="Afacad Flux" pitchFamily="2" charset="-18"/>
              </a:rPr>
              <a:t>Floor</a:t>
            </a:r>
            <a:endParaRPr lang="pl-PL" sz="2400" dirty="0">
              <a:solidFill>
                <a:srgbClr val="FF6500"/>
              </a:solidFill>
              <a:latin typeface="Afacad Flux" pitchFamily="2" charset="-18"/>
              <a:cs typeface="Afacad Flux" pitchFamily="2" charset="-18"/>
            </a:endParaRPr>
          </a:p>
          <a:p>
            <a:pPr>
              <a:spcAft>
                <a:spcPts val="1200"/>
              </a:spcAft>
            </a:pPr>
            <a:r>
              <a:rPr lang="pl-PL" sz="2400" b="1" dirty="0">
                <a:latin typeface="Afacad Flux" pitchFamily="2" charset="-18"/>
                <a:cs typeface="Afacad Flux" pitchFamily="2" charset="-18"/>
              </a:rPr>
              <a:t>Conference </a:t>
            </a:r>
            <a:r>
              <a:rPr lang="pl-PL" sz="2400" b="1" dirty="0" err="1">
                <a:latin typeface="Afacad Flux" pitchFamily="2" charset="-18"/>
                <a:cs typeface="Afacad Flux" pitchFamily="2" charset="-18"/>
              </a:rPr>
              <a:t>Room</a:t>
            </a:r>
            <a:endParaRPr lang="pl-PL" sz="2400" b="1" dirty="0">
              <a:latin typeface="Afacad Flux" pitchFamily="2" charset="-18"/>
              <a:cs typeface="Afacad Flux" pitchFamily="2" charset="-18"/>
            </a:endParaRPr>
          </a:p>
        </p:txBody>
      </p:sp>
      <p:sp>
        <p:nvSpPr>
          <p:cNvPr id="26" name="!!Rectangle3">
            <a:extLst>
              <a:ext uri="{FF2B5EF4-FFF2-40B4-BE49-F238E27FC236}">
                <a16:creationId xmlns:a16="http://schemas.microsoft.com/office/drawing/2014/main" id="{5CD25707-C1A0-848D-9469-24664599389C}"/>
              </a:ext>
            </a:extLst>
          </p:cNvPr>
          <p:cNvSpPr/>
          <p:nvPr/>
        </p:nvSpPr>
        <p:spPr>
          <a:xfrm>
            <a:off x="6096000" y="3415473"/>
            <a:ext cx="6096000" cy="1721263"/>
          </a:xfrm>
          <a:prstGeom prst="rect">
            <a:avLst/>
          </a:prstGeom>
          <a:solidFill>
            <a:srgbClr val="0B192C"/>
          </a:solidFill>
          <a:ln w="28575">
            <a:solidFill>
              <a:srgbClr val="1E3E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pPr>
              <a:spcAft>
                <a:spcPts val="1200"/>
              </a:spcAft>
            </a:pPr>
            <a:r>
              <a:rPr lang="pl-PL" sz="2400" dirty="0">
                <a:solidFill>
                  <a:srgbClr val="FF6500"/>
                </a:solidFill>
                <a:latin typeface="Afacad Flux" pitchFamily="2" charset="-18"/>
                <a:cs typeface="Afacad Flux" pitchFamily="2" charset="-18"/>
              </a:rPr>
              <a:t>2nd </a:t>
            </a:r>
            <a:r>
              <a:rPr lang="pl-PL" sz="2400" dirty="0" err="1">
                <a:solidFill>
                  <a:srgbClr val="FF6500"/>
                </a:solidFill>
                <a:latin typeface="Afacad Flux" pitchFamily="2" charset="-18"/>
                <a:cs typeface="Afacad Flux" pitchFamily="2" charset="-18"/>
              </a:rPr>
              <a:t>Floor</a:t>
            </a:r>
            <a:endParaRPr lang="pl-PL" sz="2400" dirty="0">
              <a:solidFill>
                <a:srgbClr val="FF6500"/>
              </a:solidFill>
              <a:latin typeface="Afacad Flux" pitchFamily="2" charset="-18"/>
              <a:cs typeface="Afacad Flux" pitchFamily="2" charset="-18"/>
            </a:endParaRPr>
          </a:p>
          <a:p>
            <a:pPr>
              <a:spcAft>
                <a:spcPts val="1200"/>
              </a:spcAft>
            </a:pPr>
            <a:r>
              <a:rPr lang="pl-PL" sz="2400" b="1" dirty="0">
                <a:latin typeface="Afacad Flux" pitchFamily="2" charset="-18"/>
                <a:cs typeface="Afacad Flux" pitchFamily="2" charset="-18"/>
              </a:rPr>
              <a:t>Master Data Administration</a:t>
            </a:r>
          </a:p>
        </p:txBody>
      </p:sp>
      <p:sp>
        <p:nvSpPr>
          <p:cNvPr id="27" name="!!Rectangle2">
            <a:extLst>
              <a:ext uri="{FF2B5EF4-FFF2-40B4-BE49-F238E27FC236}">
                <a16:creationId xmlns:a16="http://schemas.microsoft.com/office/drawing/2014/main" id="{A3B763F1-AE7A-DB84-F127-62E4746D3284}"/>
              </a:ext>
            </a:extLst>
          </p:cNvPr>
          <p:cNvSpPr/>
          <p:nvPr/>
        </p:nvSpPr>
        <p:spPr>
          <a:xfrm>
            <a:off x="6096000" y="1721263"/>
            <a:ext cx="6096000" cy="1721263"/>
          </a:xfrm>
          <a:prstGeom prst="rect">
            <a:avLst/>
          </a:prstGeom>
          <a:solidFill>
            <a:srgbClr val="FF6500"/>
          </a:solidFill>
          <a:ln w="28575">
            <a:solidFill>
              <a:srgbClr val="1E3E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pPr>
              <a:spcAft>
                <a:spcPts val="1200"/>
              </a:spcAft>
            </a:pPr>
            <a:r>
              <a:rPr lang="pl-PL" sz="2400" dirty="0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1st </a:t>
            </a:r>
            <a:r>
              <a:rPr lang="pl-PL" sz="2400" dirty="0" err="1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Floor</a:t>
            </a:r>
            <a:endParaRPr lang="pl-PL" sz="2400" dirty="0">
              <a:solidFill>
                <a:schemeClr val="bg1"/>
              </a:solidFill>
              <a:latin typeface="Afacad Flux" pitchFamily="2" charset="-18"/>
              <a:cs typeface="Afacad Flux" pitchFamily="2" charset="-18"/>
            </a:endParaRPr>
          </a:p>
          <a:p>
            <a:pPr>
              <a:spcAft>
                <a:spcPts val="1200"/>
              </a:spcAft>
            </a:pPr>
            <a:r>
              <a:rPr lang="pl-PL" sz="2400" b="1" dirty="0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Security Office</a:t>
            </a:r>
          </a:p>
        </p:txBody>
      </p:sp>
      <p:sp>
        <p:nvSpPr>
          <p:cNvPr id="28" name="!!Rectangle1">
            <a:extLst>
              <a:ext uri="{FF2B5EF4-FFF2-40B4-BE49-F238E27FC236}">
                <a16:creationId xmlns:a16="http://schemas.microsoft.com/office/drawing/2014/main" id="{C849EFDF-3A78-9D28-AF72-DA6821BA714F}"/>
              </a:ext>
            </a:extLst>
          </p:cNvPr>
          <p:cNvSpPr/>
          <p:nvPr/>
        </p:nvSpPr>
        <p:spPr>
          <a:xfrm>
            <a:off x="6096000" y="0"/>
            <a:ext cx="6096000" cy="1721263"/>
          </a:xfrm>
          <a:prstGeom prst="rect">
            <a:avLst/>
          </a:prstGeom>
          <a:solidFill>
            <a:srgbClr val="0B192C"/>
          </a:solidFill>
          <a:ln w="28575">
            <a:solidFill>
              <a:srgbClr val="1E3E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pPr>
              <a:spcAft>
                <a:spcPts val="1200"/>
              </a:spcAft>
            </a:pPr>
            <a:r>
              <a:rPr lang="pl-PL" sz="2400" dirty="0">
                <a:solidFill>
                  <a:srgbClr val="FF6500"/>
                </a:solidFill>
                <a:latin typeface="Afacad Flux" pitchFamily="2" charset="-18"/>
                <a:cs typeface="Afacad Flux" pitchFamily="2" charset="-18"/>
              </a:rPr>
              <a:t>1st </a:t>
            </a:r>
            <a:r>
              <a:rPr lang="pl-PL" sz="2400" dirty="0" err="1">
                <a:solidFill>
                  <a:srgbClr val="FF6500"/>
                </a:solidFill>
                <a:latin typeface="Afacad Flux" pitchFamily="2" charset="-18"/>
                <a:cs typeface="Afacad Flux" pitchFamily="2" charset="-18"/>
              </a:rPr>
              <a:t>Floor</a:t>
            </a:r>
            <a:endParaRPr lang="pl-PL" sz="2400" dirty="0">
              <a:solidFill>
                <a:srgbClr val="FF6500"/>
              </a:solidFill>
              <a:latin typeface="Afacad Flux" pitchFamily="2" charset="-18"/>
              <a:cs typeface="Afacad Flux" pitchFamily="2" charset="-18"/>
            </a:endParaRPr>
          </a:p>
          <a:p>
            <a:r>
              <a:rPr lang="pl-PL" sz="2400" b="1" dirty="0" err="1">
                <a:latin typeface="Afacad Flux" pitchFamily="2" charset="-18"/>
                <a:cs typeface="Afacad Flux" pitchFamily="2" charset="-18"/>
              </a:rPr>
              <a:t>Department</a:t>
            </a:r>
            <a:r>
              <a:rPr lang="pl-PL" sz="2400" b="1" dirty="0"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2400" b="1" dirty="0" err="1">
                <a:latin typeface="Afacad Flux" pitchFamily="2" charset="-18"/>
                <a:cs typeface="Afacad Flux" pitchFamily="2" charset="-18"/>
              </a:rPr>
              <a:t>Name</a:t>
            </a:r>
            <a:endParaRPr lang="pl-PL" sz="2400" b="1" dirty="0">
              <a:latin typeface="Afacad Flux" pitchFamily="2" charset="-18"/>
              <a:cs typeface="Afacad Flux" pitchFamily="2" charset="-18"/>
            </a:endParaRPr>
          </a:p>
        </p:txBody>
      </p:sp>
      <p:pic>
        <p:nvPicPr>
          <p:cNvPr id="7" name="!!Arrow4" descr="Arrow Up with solid fill">
            <a:extLst>
              <a:ext uri="{FF2B5EF4-FFF2-40B4-BE49-F238E27FC236}">
                <a16:creationId xmlns:a16="http://schemas.microsoft.com/office/drawing/2014/main" id="{72D81758-4838-6D49-B1C6-EEF3984D56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0839450" y="5540168"/>
            <a:ext cx="914400" cy="914400"/>
          </a:xfrm>
          <a:prstGeom prst="rect">
            <a:avLst/>
          </a:prstGeom>
        </p:spPr>
      </p:pic>
      <p:pic>
        <p:nvPicPr>
          <p:cNvPr id="11" name="!!Arrow3" descr="Arrow Up with solid fill">
            <a:extLst>
              <a:ext uri="{FF2B5EF4-FFF2-40B4-BE49-F238E27FC236}">
                <a16:creationId xmlns:a16="http://schemas.microsoft.com/office/drawing/2014/main" id="{FBBF09A3-216A-35AF-88EB-947780DE0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0839450" y="3818904"/>
            <a:ext cx="914400" cy="914400"/>
          </a:xfrm>
          <a:prstGeom prst="rect">
            <a:avLst/>
          </a:prstGeom>
        </p:spPr>
      </p:pic>
      <p:pic>
        <p:nvPicPr>
          <p:cNvPr id="12" name="!!Arrow2" descr="Arrow Up with solid fill">
            <a:extLst>
              <a:ext uri="{FF2B5EF4-FFF2-40B4-BE49-F238E27FC236}">
                <a16:creationId xmlns:a16="http://schemas.microsoft.com/office/drawing/2014/main" id="{99FAF388-1DFC-54E6-630A-CD7D8B560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39450" y="2131044"/>
            <a:ext cx="914400" cy="914400"/>
          </a:xfrm>
          <a:prstGeom prst="rect">
            <a:avLst/>
          </a:prstGeom>
        </p:spPr>
      </p:pic>
      <p:pic>
        <p:nvPicPr>
          <p:cNvPr id="17" name="!!Arrow1" descr="Arrow Up with solid fill">
            <a:extLst>
              <a:ext uri="{FF2B5EF4-FFF2-40B4-BE49-F238E27FC236}">
                <a16:creationId xmlns:a16="http://schemas.microsoft.com/office/drawing/2014/main" id="{FE669717-D8A1-F7C9-2951-14CE3A260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0839450" y="403431"/>
            <a:ext cx="914400" cy="914400"/>
          </a:xfrm>
          <a:prstGeom prst="rect">
            <a:avLst/>
          </a:prstGeom>
        </p:spPr>
      </p:pic>
      <p:sp>
        <p:nvSpPr>
          <p:cNvPr id="18" name="!!Header">
            <a:extLst>
              <a:ext uri="{FF2B5EF4-FFF2-40B4-BE49-F238E27FC236}">
                <a16:creationId xmlns:a16="http://schemas.microsoft.com/office/drawing/2014/main" id="{DBE4F85B-C636-0E22-F12B-FBD0C42F0DDB}"/>
              </a:ext>
            </a:extLst>
          </p:cNvPr>
          <p:cNvSpPr txBox="1"/>
          <p:nvPr/>
        </p:nvSpPr>
        <p:spPr>
          <a:xfrm>
            <a:off x="438240" y="1570510"/>
            <a:ext cx="4917532" cy="3075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rgbClr val="FF6500"/>
                </a:solidFill>
                <a:latin typeface="Afacad Flux" pitchFamily="2" charset="-18"/>
                <a:cs typeface="Afacad Flux" pitchFamily="2" charset="-18"/>
              </a:rPr>
              <a:t>1st </a:t>
            </a:r>
            <a:r>
              <a:rPr lang="pl-PL" sz="4000" dirty="0" err="1">
                <a:solidFill>
                  <a:srgbClr val="FF6500"/>
                </a:solidFill>
                <a:latin typeface="Afacad Flux" pitchFamily="2" charset="-18"/>
                <a:cs typeface="Afacad Flux" pitchFamily="2" charset="-18"/>
              </a:rPr>
              <a:t>Floor</a:t>
            </a:r>
            <a:r>
              <a:rPr lang="pl-PL" sz="4000" dirty="0">
                <a:solidFill>
                  <a:srgbClr val="FF6500"/>
                </a:solidFill>
                <a:latin typeface="Afacad Flux" pitchFamily="2" charset="-18"/>
                <a:cs typeface="Afacad Flux" pitchFamily="2" charset="-18"/>
              </a:rPr>
              <a:t>!</a:t>
            </a:r>
          </a:p>
          <a:p>
            <a:endParaRPr lang="pl-PL" sz="1400" b="1" dirty="0">
              <a:solidFill>
                <a:srgbClr val="FF6500"/>
              </a:solidFill>
              <a:latin typeface="Afacad Flux" pitchFamily="2" charset="-18"/>
              <a:cs typeface="Afacad Flux" pitchFamily="2" charset="-18"/>
            </a:endParaRPr>
          </a:p>
          <a:p>
            <a:r>
              <a:rPr lang="pl-PL" sz="4800" b="1" dirty="0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Security Office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Lorem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ipsum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dolor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sit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amet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,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consectetur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adipiscing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elit,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sed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do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eiusmod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tempor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incididunt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ut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labore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et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dolore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magna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aliqua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. </a:t>
            </a: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facad Flux" pitchFamily="2" charset="-18"/>
              <a:ea typeface="+mn-ea"/>
              <a:cs typeface="Afacad Flux" pitchFamily="2" charset="-18"/>
            </a:endParaRPr>
          </a:p>
        </p:txBody>
      </p:sp>
      <p:sp>
        <p:nvSpPr>
          <p:cNvPr id="6" name="!!Company Name">
            <a:extLst>
              <a:ext uri="{FF2B5EF4-FFF2-40B4-BE49-F238E27FC236}">
                <a16:creationId xmlns:a16="http://schemas.microsoft.com/office/drawing/2014/main" id="{20BD5596-7C24-D65F-7378-30F6EEF9969B}"/>
              </a:ext>
            </a:extLst>
          </p:cNvPr>
          <p:cNvSpPr txBox="1"/>
          <p:nvPr/>
        </p:nvSpPr>
        <p:spPr>
          <a:xfrm>
            <a:off x="438239" y="460563"/>
            <a:ext cx="4438561" cy="512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Company </a:t>
            </a:r>
            <a:r>
              <a:rPr lang="pl-PL" sz="2000" b="0" i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Name</a:t>
            </a:r>
            <a:endParaRPr lang="pl-PL" sz="4000" b="1" dirty="0">
              <a:solidFill>
                <a:schemeClr val="bg1"/>
              </a:solidFill>
              <a:latin typeface="Afacad Flux" pitchFamily="2" charset="-18"/>
              <a:cs typeface="Afacad Flux" pitchFamily="2" charset="-18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71781CF-6120-CA20-4352-8325D52930BD}"/>
              </a:ext>
            </a:extLst>
          </p:cNvPr>
          <p:cNvSpPr/>
          <p:nvPr/>
        </p:nvSpPr>
        <p:spPr>
          <a:xfrm>
            <a:off x="12630240" y="2031428"/>
            <a:ext cx="3294743" cy="2028032"/>
          </a:xfrm>
          <a:prstGeom prst="roundRect">
            <a:avLst>
              <a:gd name="adj" fmla="val 23222"/>
            </a:avLst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Remember to update the direction boxes on each slide in this presentation.</a:t>
            </a:r>
            <a:endParaRPr lang="pl-PL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A0FCEB0-4C97-4B90-2252-22A9BAB81564}"/>
              </a:ext>
            </a:extLst>
          </p:cNvPr>
          <p:cNvSpPr/>
          <p:nvPr/>
        </p:nvSpPr>
        <p:spPr>
          <a:xfrm>
            <a:off x="-4034971" y="1721263"/>
            <a:ext cx="3294743" cy="2028032"/>
          </a:xfrm>
          <a:prstGeom prst="roundRect">
            <a:avLst>
              <a:gd name="adj" fmla="val 23222"/>
            </a:avLst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Click on this element of a picture to update it via ‘Picture Format’ – ‘Change Picture’ button.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42002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4DAA7B-1247-F851-F9D8-532DA85B4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!!BGPhoto" descr="People working in office">
            <a:extLst>
              <a:ext uri="{FF2B5EF4-FFF2-40B4-BE49-F238E27FC236}">
                <a16:creationId xmlns:a16="http://schemas.microsoft.com/office/drawing/2014/main" id="{660F714F-8D10-B913-E6C0-04D6B540C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9668" y="305"/>
            <a:ext cx="10287000" cy="6857389"/>
          </a:xfrm>
          <a:prstGeom prst="rect">
            <a:avLst/>
          </a:prstGeom>
        </p:spPr>
      </p:pic>
      <p:sp>
        <p:nvSpPr>
          <p:cNvPr id="2" name="!!DarkMask">
            <a:extLst>
              <a:ext uri="{FF2B5EF4-FFF2-40B4-BE49-F238E27FC236}">
                <a16:creationId xmlns:a16="http://schemas.microsoft.com/office/drawing/2014/main" id="{B40D85A9-1DFB-2E65-E21C-8D135096F462}"/>
              </a:ext>
            </a:extLst>
          </p:cNvPr>
          <p:cNvSpPr/>
          <p:nvPr/>
        </p:nvSpPr>
        <p:spPr>
          <a:xfrm>
            <a:off x="0" y="-13527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5000"/>
                </a:schemeClr>
              </a:gs>
              <a:gs pos="73000">
                <a:schemeClr val="tx1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!!Rectangle4">
            <a:extLst>
              <a:ext uri="{FF2B5EF4-FFF2-40B4-BE49-F238E27FC236}">
                <a16:creationId xmlns:a16="http://schemas.microsoft.com/office/drawing/2014/main" id="{12F70C45-B5D4-8E7D-B4CC-32CBDC686E67}"/>
              </a:ext>
            </a:extLst>
          </p:cNvPr>
          <p:cNvSpPr/>
          <p:nvPr/>
        </p:nvSpPr>
        <p:spPr>
          <a:xfrm>
            <a:off x="6096000" y="5136737"/>
            <a:ext cx="6096000" cy="1721263"/>
          </a:xfrm>
          <a:prstGeom prst="rect">
            <a:avLst/>
          </a:prstGeom>
          <a:solidFill>
            <a:srgbClr val="0B192C"/>
          </a:solidFill>
          <a:ln w="28575">
            <a:solidFill>
              <a:srgbClr val="1E3E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pPr>
              <a:spcAft>
                <a:spcPts val="1200"/>
              </a:spcAft>
            </a:pPr>
            <a:r>
              <a:rPr lang="pl-PL" sz="2400" dirty="0">
                <a:solidFill>
                  <a:srgbClr val="FF6500"/>
                </a:solidFill>
                <a:latin typeface="Afacad Flux" pitchFamily="2" charset="-18"/>
                <a:cs typeface="Afacad Flux" pitchFamily="2" charset="-18"/>
              </a:rPr>
              <a:t>3rd </a:t>
            </a:r>
            <a:r>
              <a:rPr lang="pl-PL" sz="2400" dirty="0" err="1">
                <a:solidFill>
                  <a:srgbClr val="FF6500"/>
                </a:solidFill>
                <a:latin typeface="Afacad Flux" pitchFamily="2" charset="-18"/>
                <a:cs typeface="Afacad Flux" pitchFamily="2" charset="-18"/>
              </a:rPr>
              <a:t>Floor</a:t>
            </a:r>
            <a:endParaRPr lang="pl-PL" sz="2400" dirty="0">
              <a:solidFill>
                <a:srgbClr val="FF6500"/>
              </a:solidFill>
              <a:latin typeface="Afacad Flux" pitchFamily="2" charset="-18"/>
              <a:cs typeface="Afacad Flux" pitchFamily="2" charset="-18"/>
            </a:endParaRPr>
          </a:p>
          <a:p>
            <a:pPr>
              <a:spcAft>
                <a:spcPts val="1200"/>
              </a:spcAft>
            </a:pPr>
            <a:r>
              <a:rPr lang="pl-PL" sz="2400" b="1" dirty="0">
                <a:latin typeface="Afacad Flux" pitchFamily="2" charset="-18"/>
                <a:cs typeface="Afacad Flux" pitchFamily="2" charset="-18"/>
              </a:rPr>
              <a:t>Conference </a:t>
            </a:r>
            <a:r>
              <a:rPr lang="pl-PL" sz="2400" b="1" dirty="0" err="1">
                <a:latin typeface="Afacad Flux" pitchFamily="2" charset="-18"/>
                <a:cs typeface="Afacad Flux" pitchFamily="2" charset="-18"/>
              </a:rPr>
              <a:t>Room</a:t>
            </a:r>
            <a:endParaRPr lang="pl-PL" sz="2400" b="1" dirty="0">
              <a:latin typeface="Afacad Flux" pitchFamily="2" charset="-18"/>
              <a:cs typeface="Afacad Flux" pitchFamily="2" charset="-18"/>
            </a:endParaRPr>
          </a:p>
        </p:txBody>
      </p:sp>
      <p:sp>
        <p:nvSpPr>
          <p:cNvPr id="26" name="!!Rectangle3">
            <a:extLst>
              <a:ext uri="{FF2B5EF4-FFF2-40B4-BE49-F238E27FC236}">
                <a16:creationId xmlns:a16="http://schemas.microsoft.com/office/drawing/2014/main" id="{BF02A9CB-6219-9A73-3673-53E43D16295D}"/>
              </a:ext>
            </a:extLst>
          </p:cNvPr>
          <p:cNvSpPr/>
          <p:nvPr/>
        </p:nvSpPr>
        <p:spPr>
          <a:xfrm>
            <a:off x="6096000" y="3415473"/>
            <a:ext cx="6096000" cy="1721263"/>
          </a:xfrm>
          <a:prstGeom prst="rect">
            <a:avLst/>
          </a:prstGeom>
          <a:solidFill>
            <a:srgbClr val="FF6500"/>
          </a:solidFill>
          <a:ln w="28575">
            <a:solidFill>
              <a:srgbClr val="1E3E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pPr>
              <a:spcAft>
                <a:spcPts val="1200"/>
              </a:spcAft>
            </a:pPr>
            <a:r>
              <a:rPr lang="pl-PL" sz="2400" dirty="0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2nd </a:t>
            </a:r>
            <a:r>
              <a:rPr lang="pl-PL" sz="2400" dirty="0" err="1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Floor</a:t>
            </a:r>
            <a:endParaRPr lang="pl-PL" sz="2400" dirty="0">
              <a:solidFill>
                <a:schemeClr val="bg1"/>
              </a:solidFill>
              <a:latin typeface="Afacad Flux" pitchFamily="2" charset="-18"/>
              <a:cs typeface="Afacad Flux" pitchFamily="2" charset="-18"/>
            </a:endParaRPr>
          </a:p>
          <a:p>
            <a:pPr>
              <a:spcAft>
                <a:spcPts val="1200"/>
              </a:spcAft>
            </a:pPr>
            <a:r>
              <a:rPr lang="pl-PL" sz="2400" b="1" dirty="0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Master Data Administration</a:t>
            </a:r>
          </a:p>
        </p:txBody>
      </p:sp>
      <p:sp>
        <p:nvSpPr>
          <p:cNvPr id="27" name="!!Rectangle2">
            <a:extLst>
              <a:ext uri="{FF2B5EF4-FFF2-40B4-BE49-F238E27FC236}">
                <a16:creationId xmlns:a16="http://schemas.microsoft.com/office/drawing/2014/main" id="{5B2BA570-DA97-897F-C193-E1A2FA9552D7}"/>
              </a:ext>
            </a:extLst>
          </p:cNvPr>
          <p:cNvSpPr/>
          <p:nvPr/>
        </p:nvSpPr>
        <p:spPr>
          <a:xfrm>
            <a:off x="6096000" y="1721263"/>
            <a:ext cx="6096000" cy="1721263"/>
          </a:xfrm>
          <a:prstGeom prst="rect">
            <a:avLst/>
          </a:prstGeom>
          <a:solidFill>
            <a:srgbClr val="0B192C"/>
          </a:solidFill>
          <a:ln w="28575">
            <a:solidFill>
              <a:srgbClr val="1E3E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pPr>
              <a:spcAft>
                <a:spcPts val="1200"/>
              </a:spcAft>
            </a:pPr>
            <a:r>
              <a:rPr lang="pl-PL" sz="2400" dirty="0">
                <a:solidFill>
                  <a:srgbClr val="FF6500"/>
                </a:solidFill>
                <a:latin typeface="Afacad Flux" pitchFamily="2" charset="-18"/>
                <a:cs typeface="Afacad Flux" pitchFamily="2" charset="-18"/>
              </a:rPr>
              <a:t>1st </a:t>
            </a:r>
            <a:r>
              <a:rPr lang="pl-PL" sz="2400" dirty="0" err="1">
                <a:solidFill>
                  <a:srgbClr val="FF6500"/>
                </a:solidFill>
                <a:latin typeface="Afacad Flux" pitchFamily="2" charset="-18"/>
                <a:cs typeface="Afacad Flux" pitchFamily="2" charset="-18"/>
              </a:rPr>
              <a:t>Floor</a:t>
            </a:r>
            <a:endParaRPr lang="pl-PL" sz="2400" dirty="0">
              <a:solidFill>
                <a:srgbClr val="FF6500"/>
              </a:solidFill>
              <a:latin typeface="Afacad Flux" pitchFamily="2" charset="-18"/>
              <a:cs typeface="Afacad Flux" pitchFamily="2" charset="-18"/>
            </a:endParaRPr>
          </a:p>
          <a:p>
            <a:pPr>
              <a:spcAft>
                <a:spcPts val="1200"/>
              </a:spcAft>
            </a:pPr>
            <a:r>
              <a:rPr lang="pl-PL" sz="2400" b="1" dirty="0">
                <a:latin typeface="Afacad Flux" pitchFamily="2" charset="-18"/>
                <a:cs typeface="Afacad Flux" pitchFamily="2" charset="-18"/>
              </a:rPr>
              <a:t>Security Office</a:t>
            </a:r>
          </a:p>
        </p:txBody>
      </p:sp>
      <p:sp>
        <p:nvSpPr>
          <p:cNvPr id="28" name="!!Rectangle1">
            <a:extLst>
              <a:ext uri="{FF2B5EF4-FFF2-40B4-BE49-F238E27FC236}">
                <a16:creationId xmlns:a16="http://schemas.microsoft.com/office/drawing/2014/main" id="{5F3F4BFA-C1CA-E80F-1721-E82FF5F283F4}"/>
              </a:ext>
            </a:extLst>
          </p:cNvPr>
          <p:cNvSpPr/>
          <p:nvPr/>
        </p:nvSpPr>
        <p:spPr>
          <a:xfrm>
            <a:off x="6096000" y="0"/>
            <a:ext cx="6096000" cy="1721263"/>
          </a:xfrm>
          <a:prstGeom prst="rect">
            <a:avLst/>
          </a:prstGeom>
          <a:solidFill>
            <a:srgbClr val="0B192C"/>
          </a:solidFill>
          <a:ln w="28575">
            <a:solidFill>
              <a:srgbClr val="1E3E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pPr>
              <a:spcAft>
                <a:spcPts val="1200"/>
              </a:spcAft>
            </a:pPr>
            <a:r>
              <a:rPr lang="pl-PL" sz="2400" dirty="0">
                <a:solidFill>
                  <a:srgbClr val="FF6500"/>
                </a:solidFill>
                <a:latin typeface="Afacad Flux" pitchFamily="2" charset="-18"/>
                <a:cs typeface="Afacad Flux" pitchFamily="2" charset="-18"/>
              </a:rPr>
              <a:t>1st </a:t>
            </a:r>
            <a:r>
              <a:rPr lang="pl-PL" sz="2400" dirty="0" err="1">
                <a:solidFill>
                  <a:srgbClr val="FF6500"/>
                </a:solidFill>
                <a:latin typeface="Afacad Flux" pitchFamily="2" charset="-18"/>
                <a:cs typeface="Afacad Flux" pitchFamily="2" charset="-18"/>
              </a:rPr>
              <a:t>Floor</a:t>
            </a:r>
            <a:endParaRPr lang="pl-PL" sz="2400" dirty="0">
              <a:solidFill>
                <a:srgbClr val="FF6500"/>
              </a:solidFill>
              <a:latin typeface="Afacad Flux" pitchFamily="2" charset="-18"/>
              <a:cs typeface="Afacad Flux" pitchFamily="2" charset="-18"/>
            </a:endParaRPr>
          </a:p>
          <a:p>
            <a:r>
              <a:rPr lang="pl-PL" sz="2400" b="1" dirty="0" err="1">
                <a:latin typeface="Afacad Flux" pitchFamily="2" charset="-18"/>
                <a:cs typeface="Afacad Flux" pitchFamily="2" charset="-18"/>
              </a:rPr>
              <a:t>Department</a:t>
            </a:r>
            <a:r>
              <a:rPr lang="pl-PL" sz="2400" b="1" dirty="0"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2400" b="1" dirty="0" err="1">
                <a:latin typeface="Afacad Flux" pitchFamily="2" charset="-18"/>
                <a:cs typeface="Afacad Flux" pitchFamily="2" charset="-18"/>
              </a:rPr>
              <a:t>Name</a:t>
            </a:r>
            <a:endParaRPr lang="pl-PL" sz="2400" b="1" dirty="0">
              <a:latin typeface="Afacad Flux" pitchFamily="2" charset="-18"/>
              <a:cs typeface="Afacad Flux" pitchFamily="2" charset="-18"/>
            </a:endParaRPr>
          </a:p>
        </p:txBody>
      </p:sp>
      <p:pic>
        <p:nvPicPr>
          <p:cNvPr id="7" name="!!Arrow4" descr="Arrow Up with solid fill">
            <a:extLst>
              <a:ext uri="{FF2B5EF4-FFF2-40B4-BE49-F238E27FC236}">
                <a16:creationId xmlns:a16="http://schemas.microsoft.com/office/drawing/2014/main" id="{08A3C835-B17D-277B-3457-31D49561A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0839450" y="5540168"/>
            <a:ext cx="914400" cy="914400"/>
          </a:xfrm>
          <a:prstGeom prst="rect">
            <a:avLst/>
          </a:prstGeom>
        </p:spPr>
      </p:pic>
      <p:pic>
        <p:nvPicPr>
          <p:cNvPr id="11" name="!!Arrow3" descr="Arrow Up with solid fill">
            <a:extLst>
              <a:ext uri="{FF2B5EF4-FFF2-40B4-BE49-F238E27FC236}">
                <a16:creationId xmlns:a16="http://schemas.microsoft.com/office/drawing/2014/main" id="{FE601864-5190-57F3-301C-E5EF40FE7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0839450" y="3818904"/>
            <a:ext cx="914400" cy="914400"/>
          </a:xfrm>
          <a:prstGeom prst="rect">
            <a:avLst/>
          </a:prstGeom>
        </p:spPr>
      </p:pic>
      <p:pic>
        <p:nvPicPr>
          <p:cNvPr id="12" name="!!Arrow2" descr="Arrow Up with solid fill">
            <a:extLst>
              <a:ext uri="{FF2B5EF4-FFF2-40B4-BE49-F238E27FC236}">
                <a16:creationId xmlns:a16="http://schemas.microsoft.com/office/drawing/2014/main" id="{30A1ED8E-C7DE-3CDC-BB8F-538C8C1F1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39450" y="2131044"/>
            <a:ext cx="914400" cy="914400"/>
          </a:xfrm>
          <a:prstGeom prst="rect">
            <a:avLst/>
          </a:prstGeom>
        </p:spPr>
      </p:pic>
      <p:pic>
        <p:nvPicPr>
          <p:cNvPr id="17" name="!!Arrow1" descr="Arrow Up with solid fill">
            <a:extLst>
              <a:ext uri="{FF2B5EF4-FFF2-40B4-BE49-F238E27FC236}">
                <a16:creationId xmlns:a16="http://schemas.microsoft.com/office/drawing/2014/main" id="{3101A5EA-589E-8D51-767B-D25270020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0839450" y="403431"/>
            <a:ext cx="914400" cy="914400"/>
          </a:xfrm>
          <a:prstGeom prst="rect">
            <a:avLst/>
          </a:prstGeom>
        </p:spPr>
      </p:pic>
      <p:sp>
        <p:nvSpPr>
          <p:cNvPr id="18" name="!!Header">
            <a:extLst>
              <a:ext uri="{FF2B5EF4-FFF2-40B4-BE49-F238E27FC236}">
                <a16:creationId xmlns:a16="http://schemas.microsoft.com/office/drawing/2014/main" id="{7488F77E-4D72-BE8C-E655-F9B42DCD4F62}"/>
              </a:ext>
            </a:extLst>
          </p:cNvPr>
          <p:cNvSpPr txBox="1"/>
          <p:nvPr/>
        </p:nvSpPr>
        <p:spPr>
          <a:xfrm>
            <a:off x="438240" y="1570510"/>
            <a:ext cx="4917532" cy="3814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rgbClr val="FF6500"/>
                </a:solidFill>
                <a:latin typeface="Afacad Flux" pitchFamily="2" charset="-18"/>
                <a:cs typeface="Afacad Flux" pitchFamily="2" charset="-18"/>
              </a:rPr>
              <a:t>2nd </a:t>
            </a:r>
            <a:r>
              <a:rPr lang="pl-PL" sz="4000" dirty="0" err="1">
                <a:solidFill>
                  <a:srgbClr val="FF6500"/>
                </a:solidFill>
                <a:latin typeface="Afacad Flux" pitchFamily="2" charset="-18"/>
                <a:cs typeface="Afacad Flux" pitchFamily="2" charset="-18"/>
              </a:rPr>
              <a:t>Floor</a:t>
            </a:r>
            <a:endParaRPr lang="pl-PL" sz="4000" dirty="0">
              <a:solidFill>
                <a:srgbClr val="FF6500"/>
              </a:solidFill>
              <a:latin typeface="Afacad Flux" pitchFamily="2" charset="-18"/>
              <a:cs typeface="Afacad Flux" pitchFamily="2" charset="-18"/>
            </a:endParaRPr>
          </a:p>
          <a:p>
            <a:endParaRPr lang="pl-PL" sz="1400" b="1" dirty="0">
              <a:solidFill>
                <a:srgbClr val="FF6500"/>
              </a:solidFill>
              <a:latin typeface="Afacad Flux" pitchFamily="2" charset="-18"/>
              <a:cs typeface="Afacad Flux" pitchFamily="2" charset="-18"/>
            </a:endParaRPr>
          </a:p>
          <a:p>
            <a:r>
              <a:rPr lang="pl-PL" sz="4800" b="1" dirty="0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Master Data Administration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Lorem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ipsum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dolor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sit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amet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,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consectetur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adipiscing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elit,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sed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do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eiusmod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tempor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incididunt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ut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labore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et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dolore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magna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aliqua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. </a:t>
            </a: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facad Flux" pitchFamily="2" charset="-18"/>
              <a:ea typeface="+mn-ea"/>
              <a:cs typeface="Afacad Flux" pitchFamily="2" charset="-18"/>
            </a:endParaRPr>
          </a:p>
        </p:txBody>
      </p:sp>
      <p:sp>
        <p:nvSpPr>
          <p:cNvPr id="6" name="!!Company Name">
            <a:extLst>
              <a:ext uri="{FF2B5EF4-FFF2-40B4-BE49-F238E27FC236}">
                <a16:creationId xmlns:a16="http://schemas.microsoft.com/office/drawing/2014/main" id="{4BD3F1B6-928B-205A-B129-90F49222A629}"/>
              </a:ext>
            </a:extLst>
          </p:cNvPr>
          <p:cNvSpPr txBox="1"/>
          <p:nvPr/>
        </p:nvSpPr>
        <p:spPr>
          <a:xfrm>
            <a:off x="438239" y="460563"/>
            <a:ext cx="4438561" cy="512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Company </a:t>
            </a:r>
            <a:r>
              <a:rPr lang="pl-PL" sz="2000" b="0" i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Name</a:t>
            </a:r>
            <a:endParaRPr lang="pl-PL" sz="4000" b="1" dirty="0">
              <a:solidFill>
                <a:schemeClr val="bg1"/>
              </a:solidFill>
              <a:latin typeface="Afacad Flux" pitchFamily="2" charset="-18"/>
              <a:cs typeface="Afacad Flux" pitchFamily="2" charset="-18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0D8812-88B2-FEFF-D955-3674F2D77A4D}"/>
              </a:ext>
            </a:extLst>
          </p:cNvPr>
          <p:cNvSpPr/>
          <p:nvPr/>
        </p:nvSpPr>
        <p:spPr>
          <a:xfrm>
            <a:off x="12630240" y="2031428"/>
            <a:ext cx="3294743" cy="2028032"/>
          </a:xfrm>
          <a:prstGeom prst="roundRect">
            <a:avLst>
              <a:gd name="adj" fmla="val 23222"/>
            </a:avLst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Remember to update the direction boxes on each slide in this presentation.</a:t>
            </a:r>
            <a:endParaRPr lang="pl-PL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EA0EFCD-0FC1-0009-32E6-4AFF96F1977C}"/>
              </a:ext>
            </a:extLst>
          </p:cNvPr>
          <p:cNvSpPr/>
          <p:nvPr/>
        </p:nvSpPr>
        <p:spPr>
          <a:xfrm>
            <a:off x="-4034971" y="1721263"/>
            <a:ext cx="3294743" cy="2028032"/>
          </a:xfrm>
          <a:prstGeom prst="roundRect">
            <a:avLst>
              <a:gd name="adj" fmla="val 23222"/>
            </a:avLst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Click on this element of a picture to update it via ‘Picture Format’ – ‘Change Picture’ button.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63879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99704A-A1E3-883C-8435-BB0ED017C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!!BGPhoto" descr="Panoramic view of a modern office with people">
            <a:extLst>
              <a:ext uri="{FF2B5EF4-FFF2-40B4-BE49-F238E27FC236}">
                <a16:creationId xmlns:a16="http://schemas.microsoft.com/office/drawing/2014/main" id="{F2CF3075-B368-A6C8-66F8-B8C931FA3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9210" y="305"/>
            <a:ext cx="10286083" cy="6857389"/>
          </a:xfrm>
          <a:prstGeom prst="rect">
            <a:avLst/>
          </a:prstGeom>
        </p:spPr>
      </p:pic>
      <p:sp>
        <p:nvSpPr>
          <p:cNvPr id="24" name="!!DarkMask">
            <a:extLst>
              <a:ext uri="{FF2B5EF4-FFF2-40B4-BE49-F238E27FC236}">
                <a16:creationId xmlns:a16="http://schemas.microsoft.com/office/drawing/2014/main" id="{1A357A91-8AE4-1801-7BB7-D8D1DB487F78}"/>
              </a:ext>
            </a:extLst>
          </p:cNvPr>
          <p:cNvSpPr/>
          <p:nvPr/>
        </p:nvSpPr>
        <p:spPr>
          <a:xfrm>
            <a:off x="0" y="-13527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5000"/>
                </a:schemeClr>
              </a:gs>
              <a:gs pos="73000">
                <a:schemeClr val="tx1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!!Rectangle4">
            <a:extLst>
              <a:ext uri="{FF2B5EF4-FFF2-40B4-BE49-F238E27FC236}">
                <a16:creationId xmlns:a16="http://schemas.microsoft.com/office/drawing/2014/main" id="{F7A93498-D891-E235-8E5E-3D6531A36C96}"/>
              </a:ext>
            </a:extLst>
          </p:cNvPr>
          <p:cNvSpPr/>
          <p:nvPr/>
        </p:nvSpPr>
        <p:spPr>
          <a:xfrm>
            <a:off x="6096000" y="5136737"/>
            <a:ext cx="6096000" cy="1721263"/>
          </a:xfrm>
          <a:prstGeom prst="rect">
            <a:avLst/>
          </a:prstGeom>
          <a:solidFill>
            <a:srgbClr val="FF6500"/>
          </a:solidFill>
          <a:ln w="28575">
            <a:solidFill>
              <a:srgbClr val="1E3E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pPr>
              <a:spcAft>
                <a:spcPts val="1200"/>
              </a:spcAft>
            </a:pPr>
            <a:r>
              <a:rPr lang="pl-PL" sz="2400" dirty="0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3rd </a:t>
            </a:r>
            <a:r>
              <a:rPr lang="pl-PL" sz="2400" dirty="0" err="1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Floor</a:t>
            </a:r>
            <a:endParaRPr lang="pl-PL" sz="2400" dirty="0">
              <a:solidFill>
                <a:schemeClr val="bg1"/>
              </a:solidFill>
              <a:latin typeface="Afacad Flux" pitchFamily="2" charset="-18"/>
              <a:cs typeface="Afacad Flux" pitchFamily="2" charset="-18"/>
            </a:endParaRPr>
          </a:p>
          <a:p>
            <a:pPr>
              <a:spcAft>
                <a:spcPts val="1200"/>
              </a:spcAft>
            </a:pPr>
            <a:r>
              <a:rPr lang="pl-PL" sz="2400" b="1" dirty="0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Conference </a:t>
            </a:r>
            <a:r>
              <a:rPr lang="pl-PL" sz="2400" b="1" dirty="0" err="1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Room</a:t>
            </a:r>
            <a:endParaRPr lang="pl-PL" sz="2400" b="1" dirty="0">
              <a:solidFill>
                <a:schemeClr val="bg1"/>
              </a:solidFill>
              <a:latin typeface="Afacad Flux" pitchFamily="2" charset="-18"/>
              <a:cs typeface="Afacad Flux" pitchFamily="2" charset="-18"/>
            </a:endParaRPr>
          </a:p>
        </p:txBody>
      </p:sp>
      <p:sp>
        <p:nvSpPr>
          <p:cNvPr id="26" name="!!Rectangle3">
            <a:extLst>
              <a:ext uri="{FF2B5EF4-FFF2-40B4-BE49-F238E27FC236}">
                <a16:creationId xmlns:a16="http://schemas.microsoft.com/office/drawing/2014/main" id="{F2CE9925-9AD2-B55D-6848-1AFCB7DE3E52}"/>
              </a:ext>
            </a:extLst>
          </p:cNvPr>
          <p:cNvSpPr/>
          <p:nvPr/>
        </p:nvSpPr>
        <p:spPr>
          <a:xfrm>
            <a:off x="6096000" y="3415473"/>
            <a:ext cx="6096000" cy="1721263"/>
          </a:xfrm>
          <a:prstGeom prst="rect">
            <a:avLst/>
          </a:prstGeom>
          <a:solidFill>
            <a:srgbClr val="0B192C"/>
          </a:solidFill>
          <a:ln w="28575">
            <a:solidFill>
              <a:srgbClr val="1E3E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pPr>
              <a:spcAft>
                <a:spcPts val="1200"/>
              </a:spcAft>
            </a:pPr>
            <a:r>
              <a:rPr lang="pl-PL" sz="2400" dirty="0">
                <a:solidFill>
                  <a:srgbClr val="FF6500"/>
                </a:solidFill>
                <a:latin typeface="Afacad Flux" pitchFamily="2" charset="-18"/>
                <a:cs typeface="Afacad Flux" pitchFamily="2" charset="-18"/>
              </a:rPr>
              <a:t>2nd </a:t>
            </a:r>
            <a:r>
              <a:rPr lang="pl-PL" sz="2400" dirty="0" err="1">
                <a:solidFill>
                  <a:srgbClr val="FF6500"/>
                </a:solidFill>
                <a:latin typeface="Afacad Flux" pitchFamily="2" charset="-18"/>
                <a:cs typeface="Afacad Flux" pitchFamily="2" charset="-18"/>
              </a:rPr>
              <a:t>Floor</a:t>
            </a:r>
            <a:endParaRPr lang="pl-PL" sz="2400" dirty="0">
              <a:solidFill>
                <a:srgbClr val="FF6500"/>
              </a:solidFill>
              <a:latin typeface="Afacad Flux" pitchFamily="2" charset="-18"/>
              <a:cs typeface="Afacad Flux" pitchFamily="2" charset="-18"/>
            </a:endParaRPr>
          </a:p>
          <a:p>
            <a:pPr>
              <a:spcAft>
                <a:spcPts val="1200"/>
              </a:spcAft>
            </a:pPr>
            <a:r>
              <a:rPr lang="pl-PL" sz="2400" b="1" dirty="0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Master Data Administration</a:t>
            </a:r>
          </a:p>
        </p:txBody>
      </p:sp>
      <p:sp>
        <p:nvSpPr>
          <p:cNvPr id="27" name="!!Rectangle2">
            <a:extLst>
              <a:ext uri="{FF2B5EF4-FFF2-40B4-BE49-F238E27FC236}">
                <a16:creationId xmlns:a16="http://schemas.microsoft.com/office/drawing/2014/main" id="{BCF67B83-B092-D026-E981-ADE763BAE2CC}"/>
              </a:ext>
            </a:extLst>
          </p:cNvPr>
          <p:cNvSpPr/>
          <p:nvPr/>
        </p:nvSpPr>
        <p:spPr>
          <a:xfrm>
            <a:off x="6096000" y="1721263"/>
            <a:ext cx="6096000" cy="1721263"/>
          </a:xfrm>
          <a:prstGeom prst="rect">
            <a:avLst/>
          </a:prstGeom>
          <a:solidFill>
            <a:srgbClr val="0B192C"/>
          </a:solidFill>
          <a:ln w="28575">
            <a:solidFill>
              <a:srgbClr val="1E3E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pPr>
              <a:spcAft>
                <a:spcPts val="1200"/>
              </a:spcAft>
            </a:pPr>
            <a:r>
              <a:rPr lang="pl-PL" sz="2400" dirty="0">
                <a:solidFill>
                  <a:srgbClr val="FF6500"/>
                </a:solidFill>
                <a:latin typeface="Afacad Flux" pitchFamily="2" charset="-18"/>
                <a:cs typeface="Afacad Flux" pitchFamily="2" charset="-18"/>
              </a:rPr>
              <a:t>1st </a:t>
            </a:r>
            <a:r>
              <a:rPr lang="pl-PL" sz="2400" dirty="0" err="1">
                <a:solidFill>
                  <a:srgbClr val="FF6500"/>
                </a:solidFill>
                <a:latin typeface="Afacad Flux" pitchFamily="2" charset="-18"/>
                <a:cs typeface="Afacad Flux" pitchFamily="2" charset="-18"/>
              </a:rPr>
              <a:t>Floor</a:t>
            </a:r>
            <a:endParaRPr lang="pl-PL" sz="2400" dirty="0">
              <a:solidFill>
                <a:srgbClr val="FF6500"/>
              </a:solidFill>
              <a:latin typeface="Afacad Flux" pitchFamily="2" charset="-18"/>
              <a:cs typeface="Afacad Flux" pitchFamily="2" charset="-18"/>
            </a:endParaRPr>
          </a:p>
          <a:p>
            <a:pPr>
              <a:spcAft>
                <a:spcPts val="1200"/>
              </a:spcAft>
            </a:pPr>
            <a:r>
              <a:rPr lang="pl-PL" sz="2400" b="1" dirty="0">
                <a:latin typeface="Afacad Flux" pitchFamily="2" charset="-18"/>
                <a:cs typeface="Afacad Flux" pitchFamily="2" charset="-18"/>
              </a:rPr>
              <a:t>Security Office</a:t>
            </a:r>
          </a:p>
        </p:txBody>
      </p:sp>
      <p:sp>
        <p:nvSpPr>
          <p:cNvPr id="28" name="!!Rectangle1">
            <a:extLst>
              <a:ext uri="{FF2B5EF4-FFF2-40B4-BE49-F238E27FC236}">
                <a16:creationId xmlns:a16="http://schemas.microsoft.com/office/drawing/2014/main" id="{002A592C-7EBD-C709-2A5E-4E3EE9300242}"/>
              </a:ext>
            </a:extLst>
          </p:cNvPr>
          <p:cNvSpPr/>
          <p:nvPr/>
        </p:nvSpPr>
        <p:spPr>
          <a:xfrm>
            <a:off x="6096000" y="0"/>
            <a:ext cx="6096000" cy="1721263"/>
          </a:xfrm>
          <a:prstGeom prst="rect">
            <a:avLst/>
          </a:prstGeom>
          <a:solidFill>
            <a:srgbClr val="0B192C"/>
          </a:solidFill>
          <a:ln w="28575">
            <a:solidFill>
              <a:srgbClr val="1E3E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pPr>
              <a:spcAft>
                <a:spcPts val="1200"/>
              </a:spcAft>
            </a:pPr>
            <a:r>
              <a:rPr lang="pl-PL" sz="2400" dirty="0">
                <a:solidFill>
                  <a:srgbClr val="FF6500"/>
                </a:solidFill>
                <a:latin typeface="Afacad Flux" pitchFamily="2" charset="-18"/>
                <a:cs typeface="Afacad Flux" pitchFamily="2" charset="-18"/>
              </a:rPr>
              <a:t>1st </a:t>
            </a:r>
            <a:r>
              <a:rPr lang="pl-PL" sz="2400" dirty="0" err="1">
                <a:solidFill>
                  <a:srgbClr val="FF6500"/>
                </a:solidFill>
                <a:latin typeface="Afacad Flux" pitchFamily="2" charset="-18"/>
                <a:cs typeface="Afacad Flux" pitchFamily="2" charset="-18"/>
              </a:rPr>
              <a:t>Floor</a:t>
            </a:r>
            <a:endParaRPr lang="pl-PL" sz="2400" dirty="0">
              <a:solidFill>
                <a:srgbClr val="FF6500"/>
              </a:solidFill>
              <a:latin typeface="Afacad Flux" pitchFamily="2" charset="-18"/>
              <a:cs typeface="Afacad Flux" pitchFamily="2" charset="-18"/>
            </a:endParaRPr>
          </a:p>
          <a:p>
            <a:r>
              <a:rPr lang="pl-PL" sz="2400" b="1" dirty="0" err="1">
                <a:latin typeface="Afacad Flux" pitchFamily="2" charset="-18"/>
                <a:cs typeface="Afacad Flux" pitchFamily="2" charset="-18"/>
              </a:rPr>
              <a:t>Department</a:t>
            </a:r>
            <a:r>
              <a:rPr lang="pl-PL" sz="2400" b="1" dirty="0"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2400" b="1" dirty="0" err="1">
                <a:latin typeface="Afacad Flux" pitchFamily="2" charset="-18"/>
                <a:cs typeface="Afacad Flux" pitchFamily="2" charset="-18"/>
              </a:rPr>
              <a:t>Name</a:t>
            </a:r>
            <a:endParaRPr lang="pl-PL" sz="2400" b="1" dirty="0">
              <a:latin typeface="Afacad Flux" pitchFamily="2" charset="-18"/>
              <a:cs typeface="Afacad Flux" pitchFamily="2" charset="-18"/>
            </a:endParaRPr>
          </a:p>
        </p:txBody>
      </p:sp>
      <p:pic>
        <p:nvPicPr>
          <p:cNvPr id="7" name="!!Arrow4" descr="Arrow Up with solid fill">
            <a:extLst>
              <a:ext uri="{FF2B5EF4-FFF2-40B4-BE49-F238E27FC236}">
                <a16:creationId xmlns:a16="http://schemas.microsoft.com/office/drawing/2014/main" id="{E7C7FD9F-3BE6-CFFF-D261-DC87F066C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0839450" y="5540168"/>
            <a:ext cx="914400" cy="914400"/>
          </a:xfrm>
          <a:prstGeom prst="rect">
            <a:avLst/>
          </a:prstGeom>
        </p:spPr>
      </p:pic>
      <p:pic>
        <p:nvPicPr>
          <p:cNvPr id="11" name="!!Arrow3" descr="Arrow Up with solid fill">
            <a:extLst>
              <a:ext uri="{FF2B5EF4-FFF2-40B4-BE49-F238E27FC236}">
                <a16:creationId xmlns:a16="http://schemas.microsoft.com/office/drawing/2014/main" id="{B74481AD-1CC3-164F-C556-BC3A6C60B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0839450" y="3818904"/>
            <a:ext cx="914400" cy="914400"/>
          </a:xfrm>
          <a:prstGeom prst="rect">
            <a:avLst/>
          </a:prstGeom>
        </p:spPr>
      </p:pic>
      <p:pic>
        <p:nvPicPr>
          <p:cNvPr id="12" name="!!Arrow2" descr="Arrow Up with solid fill">
            <a:extLst>
              <a:ext uri="{FF2B5EF4-FFF2-40B4-BE49-F238E27FC236}">
                <a16:creationId xmlns:a16="http://schemas.microsoft.com/office/drawing/2014/main" id="{52189C21-9BE3-6DC5-8022-36613D8CA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39450" y="2131044"/>
            <a:ext cx="914400" cy="914400"/>
          </a:xfrm>
          <a:prstGeom prst="rect">
            <a:avLst/>
          </a:prstGeom>
        </p:spPr>
      </p:pic>
      <p:pic>
        <p:nvPicPr>
          <p:cNvPr id="17" name="!!Arrow1" descr="Arrow Up with solid fill">
            <a:extLst>
              <a:ext uri="{FF2B5EF4-FFF2-40B4-BE49-F238E27FC236}">
                <a16:creationId xmlns:a16="http://schemas.microsoft.com/office/drawing/2014/main" id="{D8F01D32-4C60-2391-55B0-4FB9D50D88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0839450" y="403431"/>
            <a:ext cx="914400" cy="914400"/>
          </a:xfrm>
          <a:prstGeom prst="rect">
            <a:avLst/>
          </a:prstGeom>
        </p:spPr>
      </p:pic>
      <p:sp>
        <p:nvSpPr>
          <p:cNvPr id="18" name="!!Header">
            <a:extLst>
              <a:ext uri="{FF2B5EF4-FFF2-40B4-BE49-F238E27FC236}">
                <a16:creationId xmlns:a16="http://schemas.microsoft.com/office/drawing/2014/main" id="{C8D1294C-4C1C-1959-922C-84E22EEB5D7B}"/>
              </a:ext>
            </a:extLst>
          </p:cNvPr>
          <p:cNvSpPr txBox="1"/>
          <p:nvPr/>
        </p:nvSpPr>
        <p:spPr>
          <a:xfrm>
            <a:off x="438240" y="1570510"/>
            <a:ext cx="4917532" cy="3075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rgbClr val="FF6500"/>
                </a:solidFill>
                <a:latin typeface="Afacad Flux" pitchFamily="2" charset="-18"/>
                <a:cs typeface="Afacad Flux" pitchFamily="2" charset="-18"/>
              </a:rPr>
              <a:t>3rd </a:t>
            </a:r>
            <a:r>
              <a:rPr lang="pl-PL" sz="4000" dirty="0" err="1">
                <a:solidFill>
                  <a:srgbClr val="FF6500"/>
                </a:solidFill>
                <a:latin typeface="Afacad Flux" pitchFamily="2" charset="-18"/>
                <a:cs typeface="Afacad Flux" pitchFamily="2" charset="-18"/>
              </a:rPr>
              <a:t>Floor</a:t>
            </a:r>
            <a:endParaRPr lang="pl-PL" sz="4000" dirty="0">
              <a:solidFill>
                <a:srgbClr val="FF6500"/>
              </a:solidFill>
              <a:latin typeface="Afacad Flux" pitchFamily="2" charset="-18"/>
              <a:cs typeface="Afacad Flux" pitchFamily="2" charset="-18"/>
            </a:endParaRPr>
          </a:p>
          <a:p>
            <a:endParaRPr lang="pl-PL" sz="1400" b="1" dirty="0">
              <a:solidFill>
                <a:srgbClr val="FF6500"/>
              </a:solidFill>
              <a:latin typeface="Afacad Flux" pitchFamily="2" charset="-18"/>
              <a:cs typeface="Afacad Flux" pitchFamily="2" charset="-18"/>
            </a:endParaRPr>
          </a:p>
          <a:p>
            <a:r>
              <a:rPr lang="pl-PL" sz="4800" b="1" dirty="0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Conference </a:t>
            </a:r>
            <a:r>
              <a:rPr lang="pl-PL" sz="4800" b="1" dirty="0" err="1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Room</a:t>
            </a:r>
            <a:endParaRPr lang="pl-PL" sz="4800" b="1" dirty="0">
              <a:solidFill>
                <a:schemeClr val="bg1"/>
              </a:solidFill>
              <a:latin typeface="Afacad Flux" pitchFamily="2" charset="-18"/>
              <a:cs typeface="Afacad Flux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Lorem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ipsum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dolor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sit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amet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,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consectetur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adipiscing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elit,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sed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do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eiusmod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tempor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incididunt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ut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labore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et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dolore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magna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aliqua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. </a:t>
            </a: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facad Flux" pitchFamily="2" charset="-18"/>
              <a:ea typeface="+mn-ea"/>
              <a:cs typeface="Afacad Flux" pitchFamily="2" charset="-18"/>
            </a:endParaRPr>
          </a:p>
        </p:txBody>
      </p:sp>
      <p:sp>
        <p:nvSpPr>
          <p:cNvPr id="6" name="!!Company Name">
            <a:extLst>
              <a:ext uri="{FF2B5EF4-FFF2-40B4-BE49-F238E27FC236}">
                <a16:creationId xmlns:a16="http://schemas.microsoft.com/office/drawing/2014/main" id="{4BB8AE95-8297-B4F9-ED6B-16BDEE1DABC7}"/>
              </a:ext>
            </a:extLst>
          </p:cNvPr>
          <p:cNvSpPr txBox="1"/>
          <p:nvPr/>
        </p:nvSpPr>
        <p:spPr>
          <a:xfrm>
            <a:off x="438239" y="460563"/>
            <a:ext cx="4438561" cy="512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Company </a:t>
            </a:r>
            <a:r>
              <a:rPr lang="pl-PL" sz="2000" b="0" i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Name</a:t>
            </a:r>
            <a:endParaRPr lang="pl-PL" sz="4000" b="1" dirty="0">
              <a:solidFill>
                <a:schemeClr val="bg1"/>
              </a:solidFill>
              <a:latin typeface="Afacad Flux" pitchFamily="2" charset="-18"/>
              <a:cs typeface="Afacad Flux" pitchFamily="2" charset="-18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EFB1306-F655-576D-BCCC-6646A618EB58}"/>
              </a:ext>
            </a:extLst>
          </p:cNvPr>
          <p:cNvSpPr/>
          <p:nvPr/>
        </p:nvSpPr>
        <p:spPr>
          <a:xfrm>
            <a:off x="12630240" y="2031428"/>
            <a:ext cx="3294743" cy="2028032"/>
          </a:xfrm>
          <a:prstGeom prst="roundRect">
            <a:avLst>
              <a:gd name="adj" fmla="val 23222"/>
            </a:avLst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Remember to update the direction boxes on each slide in this presentation.</a:t>
            </a:r>
            <a:endParaRPr lang="pl-PL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05F328F-ED8D-C206-6A50-4DDCE7E68B1F}"/>
              </a:ext>
            </a:extLst>
          </p:cNvPr>
          <p:cNvSpPr/>
          <p:nvPr/>
        </p:nvSpPr>
        <p:spPr>
          <a:xfrm>
            <a:off x="-4034971" y="1721263"/>
            <a:ext cx="3294743" cy="2028032"/>
          </a:xfrm>
          <a:prstGeom prst="roundRect">
            <a:avLst>
              <a:gd name="adj" fmla="val 23222"/>
            </a:avLst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Click on this element of a picture to update it via ‘Picture Format’ – ‘Change Picture’ button.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04759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</p:sld>
</file>

<file path=ppt/theme/theme1.xml><?xml version="1.0" encoding="utf-8"?>
<a:theme xmlns:a="http://schemas.openxmlformats.org/drawingml/2006/main" name="Digital Signag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745</Words>
  <Application>Microsoft Office PowerPoint</Application>
  <PresentationFormat>Widescreen</PresentationFormat>
  <Paragraphs>105</Paragraphs>
  <Slides>7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Afacad Flux</vt:lpstr>
      <vt:lpstr>Arial</vt:lpstr>
      <vt:lpstr>Open Sans</vt:lpstr>
      <vt:lpstr>Digital Signage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Piotr Maciejewski</dc:creator>
  <cp:lastModifiedBy>Piotr Maciejewski</cp:lastModifiedBy>
  <cp:revision>11</cp:revision>
  <dcterms:created xsi:type="dcterms:W3CDTF">2024-10-27T09:52:47Z</dcterms:created>
  <dcterms:modified xsi:type="dcterms:W3CDTF">2024-11-03T17:48:48Z</dcterms:modified>
</cp:coreProperties>
</file>