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3A24F8-681E-4114-BCD2-7D4429D68A3F}">
          <p14:sldIdLst>
            <p14:sldId id="263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886"/>
    <a:srgbClr val="2C2E3A"/>
    <a:srgbClr val="000000"/>
    <a:srgbClr val="371C10"/>
    <a:srgbClr val="A97955"/>
    <a:srgbClr val="F6ED74"/>
    <a:srgbClr val="6B8B33"/>
    <a:srgbClr val="587622"/>
    <a:srgbClr val="415D15"/>
    <a:srgbClr val="628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9DDA5-E33C-40AB-A653-1DF97AB4F487}" v="37" dt="2024-11-06T22:40:38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>
        <p:scale>
          <a:sx n="300" d="100"/>
          <a:sy n="300" d="100"/>
        </p:scale>
        <p:origin x="-15120" y="-8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Maciejewski" userId="bba00846f5a3fd26" providerId="LiveId" clId="{E049DDA5-E33C-40AB-A653-1DF97AB4F487}"/>
    <pc:docChg chg="undo custSel addSld delSld modSld sldOrd modSection">
      <pc:chgData name="Piotr Maciejewski" userId="bba00846f5a3fd26" providerId="LiveId" clId="{E049DDA5-E33C-40AB-A653-1DF97AB4F487}" dt="2024-11-06T22:40:42.893" v="932" actId="207"/>
      <pc:docMkLst>
        <pc:docMk/>
      </pc:docMkLst>
      <pc:sldChg chg="addSp delSp modSp del mod">
        <pc:chgData name="Piotr Maciejewski" userId="bba00846f5a3fd26" providerId="LiveId" clId="{E049DDA5-E33C-40AB-A653-1DF97AB4F487}" dt="2024-11-06T18:25:40.558" v="10" actId="47"/>
        <pc:sldMkLst>
          <pc:docMk/>
          <pc:sldMk cId="973989321" sldId="258"/>
        </pc:sldMkLst>
        <pc:picChg chg="add del">
          <ac:chgData name="Piotr Maciejewski" userId="bba00846f5a3fd26" providerId="LiveId" clId="{E049DDA5-E33C-40AB-A653-1DF97AB4F487}" dt="2024-11-06T18:25:00.839" v="1" actId="22"/>
          <ac:picMkLst>
            <pc:docMk/>
            <pc:sldMk cId="973989321" sldId="258"/>
            <ac:picMk id="22" creationId="{3BA4FECE-ED2A-F4C0-C953-640E9FAC616E}"/>
          </ac:picMkLst>
        </pc:picChg>
        <pc:picChg chg="add del mod">
          <ac:chgData name="Piotr Maciejewski" userId="bba00846f5a3fd26" providerId="LiveId" clId="{E049DDA5-E33C-40AB-A653-1DF97AB4F487}" dt="2024-11-06T18:25:35.659" v="6" actId="21"/>
          <ac:picMkLst>
            <pc:docMk/>
            <pc:sldMk cId="973989321" sldId="258"/>
            <ac:picMk id="24" creationId="{95A2E6B5-CD85-6148-94BB-79FDA8E3ABA0}"/>
          </ac:picMkLst>
        </pc:picChg>
      </pc:sldChg>
      <pc:sldChg chg="del">
        <pc:chgData name="Piotr Maciejewski" userId="bba00846f5a3fd26" providerId="LiveId" clId="{E049DDA5-E33C-40AB-A653-1DF97AB4F487}" dt="2024-11-06T18:25:40.558" v="10" actId="47"/>
        <pc:sldMkLst>
          <pc:docMk/>
          <pc:sldMk cId="865054955" sldId="259"/>
        </pc:sldMkLst>
      </pc:sldChg>
      <pc:sldChg chg="modSp mod">
        <pc:chgData name="Piotr Maciejewski" userId="bba00846f5a3fd26" providerId="LiveId" clId="{E049DDA5-E33C-40AB-A653-1DF97AB4F487}" dt="2024-11-06T22:40:42.893" v="932" actId="207"/>
        <pc:sldMkLst>
          <pc:docMk/>
          <pc:sldMk cId="4281517128" sldId="263"/>
        </pc:sldMkLst>
        <pc:spChg chg="mod">
          <ac:chgData name="Piotr Maciejewski" userId="bba00846f5a3fd26" providerId="LiveId" clId="{E049DDA5-E33C-40AB-A653-1DF97AB4F487}" dt="2024-11-06T22:40:42.893" v="932" actId="207"/>
          <ac:spMkLst>
            <pc:docMk/>
            <pc:sldMk cId="4281517128" sldId="263"/>
            <ac:spMk id="51" creationId="{BFCE1204-8698-EA88-D847-F838398072BF}"/>
          </ac:spMkLst>
        </pc:spChg>
      </pc:sldChg>
      <pc:sldChg chg="addSp delSp modSp new mod ord modTransition">
        <pc:chgData name="Piotr Maciejewski" userId="bba00846f5a3fd26" providerId="LiveId" clId="{E049DDA5-E33C-40AB-A653-1DF97AB4F487}" dt="2024-11-06T22:39:54.778" v="916" actId="2711"/>
        <pc:sldMkLst>
          <pc:docMk/>
          <pc:sldMk cId="3290676104" sldId="272"/>
        </pc:sldMkLst>
        <pc:spChg chg="add del mod ord">
          <ac:chgData name="Piotr Maciejewski" userId="bba00846f5a3fd26" providerId="LiveId" clId="{E049DDA5-E33C-40AB-A653-1DF97AB4F487}" dt="2024-11-06T19:01:26.421" v="589" actId="478"/>
          <ac:spMkLst>
            <pc:docMk/>
            <pc:sldMk cId="3290676104" sldId="272"/>
            <ac:spMk id="2" creationId="{0BB6736C-E6CA-31CC-45DC-8D324D054A57}"/>
          </ac:spMkLst>
        </pc:spChg>
        <pc:spChg chg="add del mod ord">
          <ac:chgData name="Piotr Maciejewski" userId="bba00846f5a3fd26" providerId="LiveId" clId="{E049DDA5-E33C-40AB-A653-1DF97AB4F487}" dt="2024-11-06T19:01:26.421" v="589" actId="478"/>
          <ac:spMkLst>
            <pc:docMk/>
            <pc:sldMk cId="3290676104" sldId="272"/>
            <ac:spMk id="3" creationId="{7B8522CF-DD76-AF2D-3217-5C4A220EB4DC}"/>
          </ac:spMkLst>
        </pc:spChg>
        <pc:spChg chg="add mod ord">
          <ac:chgData name="Piotr Maciejewski" userId="bba00846f5a3fd26" providerId="LiveId" clId="{E049DDA5-E33C-40AB-A653-1DF97AB4F487}" dt="2024-11-06T19:00:24.932" v="399" actId="207"/>
          <ac:spMkLst>
            <pc:docMk/>
            <pc:sldMk cId="3290676104" sldId="272"/>
            <ac:spMk id="4" creationId="{3B150368-92BD-059B-3925-C933C27553FD}"/>
          </ac:spMkLst>
        </pc:spChg>
        <pc:spChg chg="add mod">
          <ac:chgData name="Piotr Maciejewski" userId="bba00846f5a3fd26" providerId="LiveId" clId="{E049DDA5-E33C-40AB-A653-1DF97AB4F487}" dt="2024-11-06T19:01:13.256" v="586" actId="207"/>
          <ac:spMkLst>
            <pc:docMk/>
            <pc:sldMk cId="3290676104" sldId="272"/>
            <ac:spMk id="5" creationId="{7BB0160C-FE2E-B008-4370-6D8B3C37DA6C}"/>
          </ac:spMkLst>
        </pc:spChg>
        <pc:spChg chg="mod">
          <ac:chgData name="Piotr Maciejewski" userId="bba00846f5a3fd26" providerId="LiveId" clId="{E049DDA5-E33C-40AB-A653-1DF97AB4F487}" dt="2024-11-06T19:01:20.742" v="587"/>
          <ac:spMkLst>
            <pc:docMk/>
            <pc:sldMk cId="3290676104" sldId="272"/>
            <ac:spMk id="8" creationId="{74F3A452-7FEA-7C81-E943-4C1F490043A9}"/>
          </ac:spMkLst>
        </pc:spChg>
        <pc:spChg chg="mod">
          <ac:chgData name="Piotr Maciejewski" userId="bba00846f5a3fd26" providerId="LiveId" clId="{E049DDA5-E33C-40AB-A653-1DF97AB4F487}" dt="2024-11-06T19:01:20.742" v="587"/>
          <ac:spMkLst>
            <pc:docMk/>
            <pc:sldMk cId="3290676104" sldId="272"/>
            <ac:spMk id="9" creationId="{3589E18A-C898-5681-80E1-932C990FD4C0}"/>
          </ac:spMkLst>
        </pc:spChg>
        <pc:spChg chg="add mod">
          <ac:chgData name="Piotr Maciejewski" userId="bba00846f5a3fd26" providerId="LiveId" clId="{E049DDA5-E33C-40AB-A653-1DF97AB4F487}" dt="2024-11-06T19:05:22.672" v="615" actId="20577"/>
          <ac:spMkLst>
            <pc:docMk/>
            <pc:sldMk cId="3290676104" sldId="272"/>
            <ac:spMk id="11" creationId="{27155748-FF78-3A98-1C2D-1EAF593E73E0}"/>
          </ac:spMkLst>
        </pc:spChg>
        <pc:spChg chg="add mod">
          <ac:chgData name="Piotr Maciejewski" userId="bba00846f5a3fd26" providerId="LiveId" clId="{E049DDA5-E33C-40AB-A653-1DF97AB4F487}" dt="2024-11-06T22:39:51.492" v="915" actId="2711"/>
          <ac:spMkLst>
            <pc:docMk/>
            <pc:sldMk cId="3290676104" sldId="272"/>
            <ac:spMk id="12" creationId="{90B7B425-6C9A-DB08-3B3D-B40DCB72BB93}"/>
          </ac:spMkLst>
        </pc:spChg>
        <pc:spChg chg="add mod">
          <ac:chgData name="Piotr Maciejewski" userId="bba00846f5a3fd26" providerId="LiveId" clId="{E049DDA5-E33C-40AB-A653-1DF97AB4F487}" dt="2024-11-06T22:39:48.152" v="914" actId="2711"/>
          <ac:spMkLst>
            <pc:docMk/>
            <pc:sldMk cId="3290676104" sldId="272"/>
            <ac:spMk id="13" creationId="{EC606765-E974-E3C0-F7DA-A39C9805C825}"/>
          </ac:spMkLst>
        </pc:spChg>
        <pc:spChg chg="add mod">
          <ac:chgData name="Piotr Maciejewski" userId="bba00846f5a3fd26" providerId="LiveId" clId="{E049DDA5-E33C-40AB-A653-1DF97AB4F487}" dt="2024-11-06T19:05:16.070" v="607" actId="14100"/>
          <ac:spMkLst>
            <pc:docMk/>
            <pc:sldMk cId="3290676104" sldId="272"/>
            <ac:spMk id="14" creationId="{5F6C5C0C-D105-EE3B-5193-4F24CEC00502}"/>
          </ac:spMkLst>
        </pc:spChg>
        <pc:spChg chg="add mod">
          <ac:chgData name="Piotr Maciejewski" userId="bba00846f5a3fd26" providerId="LiveId" clId="{E049DDA5-E33C-40AB-A653-1DF97AB4F487}" dt="2024-11-06T22:39:54.778" v="916" actId="2711"/>
          <ac:spMkLst>
            <pc:docMk/>
            <pc:sldMk cId="3290676104" sldId="272"/>
            <ac:spMk id="15" creationId="{5629F094-69E9-F69B-B7CF-156AB319B5D0}"/>
          </ac:spMkLst>
        </pc:spChg>
        <pc:spChg chg="add del mod">
          <ac:chgData name="Piotr Maciejewski" userId="bba00846f5a3fd26" providerId="LiveId" clId="{E049DDA5-E33C-40AB-A653-1DF97AB4F487}" dt="2024-11-06T19:12:48.106" v="911" actId="478"/>
          <ac:spMkLst>
            <pc:docMk/>
            <pc:sldMk cId="3290676104" sldId="272"/>
            <ac:spMk id="16" creationId="{092E90C6-E445-7219-E30A-DAA76167F3AA}"/>
          </ac:spMkLst>
        </pc:spChg>
        <pc:spChg chg="add mod">
          <ac:chgData name="Piotr Maciejewski" userId="bba00846f5a3fd26" providerId="LiveId" clId="{E049DDA5-E33C-40AB-A653-1DF97AB4F487}" dt="2024-11-06T19:13:09.687" v="913"/>
          <ac:spMkLst>
            <pc:docMk/>
            <pc:sldMk cId="3290676104" sldId="272"/>
            <ac:spMk id="19" creationId="{0E12A1D6-C311-41DC-6CE8-175344C009A9}"/>
          </ac:spMkLst>
        </pc:spChg>
        <pc:spChg chg="add mod">
          <ac:chgData name="Piotr Maciejewski" userId="bba00846f5a3fd26" providerId="LiveId" clId="{E049DDA5-E33C-40AB-A653-1DF97AB4F487}" dt="2024-11-06T19:13:09.687" v="913"/>
          <ac:spMkLst>
            <pc:docMk/>
            <pc:sldMk cId="3290676104" sldId="272"/>
            <ac:spMk id="20" creationId="{E516A340-1D14-FCFA-B236-FD6211B69989}"/>
          </ac:spMkLst>
        </pc:spChg>
        <pc:grpChg chg="add mod">
          <ac:chgData name="Piotr Maciejewski" userId="bba00846f5a3fd26" providerId="LiveId" clId="{E049DDA5-E33C-40AB-A653-1DF97AB4F487}" dt="2024-11-06T19:01:20.742" v="587"/>
          <ac:grpSpMkLst>
            <pc:docMk/>
            <pc:sldMk cId="3290676104" sldId="272"/>
            <ac:grpSpMk id="6" creationId="{E738AADE-A56B-0289-689A-2810FFEB3EE3}"/>
          </ac:grpSpMkLst>
        </pc:grpChg>
        <pc:grpChg chg="mod">
          <ac:chgData name="Piotr Maciejewski" userId="bba00846f5a3fd26" providerId="LiveId" clId="{E049DDA5-E33C-40AB-A653-1DF97AB4F487}" dt="2024-11-06T19:01:20.742" v="587"/>
          <ac:grpSpMkLst>
            <pc:docMk/>
            <pc:sldMk cId="3290676104" sldId="272"/>
            <ac:grpSpMk id="7" creationId="{6F802D09-A0DA-798C-2253-72FED2B0D751}"/>
          </ac:grpSpMkLst>
        </pc:grpChg>
        <pc:picChg chg="mod">
          <ac:chgData name="Piotr Maciejewski" userId="bba00846f5a3fd26" providerId="LiveId" clId="{E049DDA5-E33C-40AB-A653-1DF97AB4F487}" dt="2024-11-06T19:01:20.742" v="587"/>
          <ac:picMkLst>
            <pc:docMk/>
            <pc:sldMk cId="3290676104" sldId="272"/>
            <ac:picMk id="10" creationId="{CBCF8A98-691E-6C65-34FA-51DC793CF8E0}"/>
          </ac:picMkLst>
        </pc:picChg>
        <pc:picChg chg="add mod">
          <ac:chgData name="Piotr Maciejewski" userId="bba00846f5a3fd26" providerId="LiveId" clId="{E049DDA5-E33C-40AB-A653-1DF97AB4F487}" dt="2024-11-06T19:12:50.660" v="912" actId="1076"/>
          <ac:picMkLst>
            <pc:docMk/>
            <pc:sldMk cId="3290676104" sldId="272"/>
            <ac:picMk id="18" creationId="{77CB3231-1688-BDAC-BEA7-B504535E5852}"/>
          </ac:picMkLst>
        </pc:picChg>
        <pc:picChg chg="add mod modCrop">
          <ac:chgData name="Piotr Maciejewski" userId="bba00846f5a3fd26" providerId="LiveId" clId="{E049DDA5-E33C-40AB-A653-1DF97AB4F487}" dt="2024-11-06T19:01:44.293" v="592" actId="1076"/>
          <ac:picMkLst>
            <pc:docMk/>
            <pc:sldMk cId="3290676104" sldId="272"/>
            <ac:picMk id="24" creationId="{95A2E6B5-CD85-6148-94BB-79FDA8E3ABA0}"/>
          </ac:picMkLst>
        </pc:picChg>
      </pc:sldChg>
      <pc:sldChg chg="addSp delSp modSp add mod modTransition">
        <pc:chgData name="Piotr Maciejewski" userId="bba00846f5a3fd26" providerId="LiveId" clId="{E049DDA5-E33C-40AB-A653-1DF97AB4F487}" dt="2024-11-06T22:40:00.789" v="917" actId="2711"/>
        <pc:sldMkLst>
          <pc:docMk/>
          <pc:sldMk cId="3449990943" sldId="273"/>
        </pc:sldMkLst>
        <pc:spChg chg="add del mod ord">
          <ac:chgData name="Piotr Maciejewski" userId="bba00846f5a3fd26" providerId="LiveId" clId="{E049DDA5-E33C-40AB-A653-1DF97AB4F487}" dt="2024-11-06T19:12:42.993" v="909" actId="478"/>
          <ac:spMkLst>
            <pc:docMk/>
            <pc:sldMk cId="3449990943" sldId="273"/>
            <ac:spMk id="8" creationId="{21DC6AC9-C5F5-46A7-5C81-18CC1A42FC18}"/>
          </ac:spMkLst>
        </pc:spChg>
        <pc:spChg chg="add del">
          <ac:chgData name="Piotr Maciejewski" userId="bba00846f5a3fd26" providerId="LiveId" clId="{E049DDA5-E33C-40AB-A653-1DF97AB4F487}" dt="2024-11-06T18:43:49.843" v="82" actId="478"/>
          <ac:spMkLst>
            <pc:docMk/>
            <pc:sldMk cId="3449990943" sldId="273"/>
            <ac:spMk id="9" creationId="{186F8FEE-02DF-B7CD-E38D-99781A4ABF64}"/>
          </ac:spMkLst>
        </pc:spChg>
        <pc:spChg chg="add mod">
          <ac:chgData name="Piotr Maciejewski" userId="bba00846f5a3fd26" providerId="LiveId" clId="{E049DDA5-E33C-40AB-A653-1DF97AB4F487}" dt="2024-11-06T18:56:56.947" v="337" actId="14861"/>
          <ac:spMkLst>
            <pc:docMk/>
            <pc:sldMk cId="3449990943" sldId="273"/>
            <ac:spMk id="12" creationId="{306F839D-5FB5-FF40-2EE9-DF2CE59F3D06}"/>
          </ac:spMkLst>
        </pc:spChg>
        <pc:spChg chg="add mod">
          <ac:chgData name="Piotr Maciejewski" userId="bba00846f5a3fd26" providerId="LiveId" clId="{E049DDA5-E33C-40AB-A653-1DF97AB4F487}" dt="2024-11-06T18:56:40.825" v="327" actId="14100"/>
          <ac:spMkLst>
            <pc:docMk/>
            <pc:sldMk cId="3449990943" sldId="273"/>
            <ac:spMk id="15" creationId="{B511AE84-E841-9D65-39B9-5BBABD482C88}"/>
          </ac:spMkLst>
        </pc:spChg>
        <pc:spChg chg="add mod ord">
          <ac:chgData name="Piotr Maciejewski" userId="bba00846f5a3fd26" providerId="LiveId" clId="{E049DDA5-E33C-40AB-A653-1DF97AB4F487}" dt="2024-11-06T19:05:58.856" v="634" actId="207"/>
          <ac:spMkLst>
            <pc:docMk/>
            <pc:sldMk cId="3449990943" sldId="273"/>
            <ac:spMk id="17" creationId="{1823C618-56D7-ABB6-1971-D977218C4B99}"/>
          </ac:spMkLst>
        </pc:spChg>
        <pc:spChg chg="add del mod">
          <ac:chgData name="Piotr Maciejewski" userId="bba00846f5a3fd26" providerId="LiveId" clId="{E049DDA5-E33C-40AB-A653-1DF97AB4F487}" dt="2024-11-06T18:52:18.257" v="223" actId="478"/>
          <ac:spMkLst>
            <pc:docMk/>
            <pc:sldMk cId="3449990943" sldId="273"/>
            <ac:spMk id="18" creationId="{F56A8E57-6643-20BD-5D55-5B8C30BFF67A}"/>
          </ac:spMkLst>
        </pc:spChg>
        <pc:spChg chg="add mod">
          <ac:chgData name="Piotr Maciejewski" userId="bba00846f5a3fd26" providerId="LiveId" clId="{E049DDA5-E33C-40AB-A653-1DF97AB4F487}" dt="2024-11-06T18:51:03.960" v="194" actId="571"/>
          <ac:spMkLst>
            <pc:docMk/>
            <pc:sldMk cId="3449990943" sldId="273"/>
            <ac:spMk id="19" creationId="{66EADBCB-43EA-2CD2-581C-F6E0DAFE560E}"/>
          </ac:spMkLst>
        </pc:spChg>
        <pc:spChg chg="add mod ord">
          <ac:chgData name="Piotr Maciejewski" userId="bba00846f5a3fd26" providerId="LiveId" clId="{E049DDA5-E33C-40AB-A653-1DF97AB4F487}" dt="2024-11-06T18:59:38.463" v="388" actId="207"/>
          <ac:spMkLst>
            <pc:docMk/>
            <pc:sldMk cId="3449990943" sldId="273"/>
            <ac:spMk id="20" creationId="{C6CD47D0-7B90-CE1C-C3AE-F129D933B7AE}"/>
          </ac:spMkLst>
        </pc:spChg>
        <pc:spChg chg="add mod">
          <ac:chgData name="Piotr Maciejewski" userId="bba00846f5a3fd26" providerId="LiveId" clId="{E049DDA5-E33C-40AB-A653-1DF97AB4F487}" dt="2024-11-06T22:40:00.789" v="917" actId="2711"/>
          <ac:spMkLst>
            <pc:docMk/>
            <pc:sldMk cId="3449990943" sldId="273"/>
            <ac:spMk id="21" creationId="{3A3F8624-F8C8-FF96-DC94-3EEA22DAD6DA}"/>
          </ac:spMkLst>
        </pc:spChg>
        <pc:spChg chg="add mod">
          <ac:chgData name="Piotr Maciejewski" userId="bba00846f5a3fd26" providerId="LiveId" clId="{E049DDA5-E33C-40AB-A653-1DF97AB4F487}" dt="2024-11-06T22:40:00.789" v="917" actId="2711"/>
          <ac:spMkLst>
            <pc:docMk/>
            <pc:sldMk cId="3449990943" sldId="273"/>
            <ac:spMk id="22" creationId="{0E092DE1-A170-B260-01ED-5D51105E7401}"/>
          </ac:spMkLst>
        </pc:spChg>
        <pc:spChg chg="add mod">
          <ac:chgData name="Piotr Maciejewski" userId="bba00846f5a3fd26" providerId="LiveId" clId="{E049DDA5-E33C-40AB-A653-1DF97AB4F487}" dt="2024-11-06T22:40:00.789" v="917" actId="2711"/>
          <ac:spMkLst>
            <pc:docMk/>
            <pc:sldMk cId="3449990943" sldId="273"/>
            <ac:spMk id="25" creationId="{1A562EFF-D3D3-7F8C-E0DA-609F96725A7B}"/>
          </ac:spMkLst>
        </pc:spChg>
        <pc:spChg chg="add mod">
          <ac:chgData name="Piotr Maciejewski" userId="bba00846f5a3fd26" providerId="LiveId" clId="{E049DDA5-E33C-40AB-A653-1DF97AB4F487}" dt="2024-11-06T22:40:00.789" v="917" actId="2711"/>
          <ac:spMkLst>
            <pc:docMk/>
            <pc:sldMk cId="3449990943" sldId="273"/>
            <ac:spMk id="26" creationId="{3E8FAEC0-B08B-160A-D6A7-3F0E5E34146B}"/>
          </ac:spMkLst>
        </pc:spChg>
        <pc:grpChg chg="add mod">
          <ac:chgData name="Piotr Maciejewski" userId="bba00846f5a3fd26" providerId="LiveId" clId="{E049DDA5-E33C-40AB-A653-1DF97AB4F487}" dt="2024-11-06T18:51:03.960" v="194" actId="571"/>
          <ac:grpSpMkLst>
            <pc:docMk/>
            <pc:sldMk cId="3449990943" sldId="273"/>
            <ac:grpSpMk id="14" creationId="{0CBAE8C5-B479-96C4-E1B8-15B024A68BF1}"/>
          </ac:grpSpMkLst>
        </pc:grpChg>
        <pc:grpChg chg="add mod">
          <ac:chgData name="Piotr Maciejewski" userId="bba00846f5a3fd26" providerId="LiveId" clId="{E049DDA5-E33C-40AB-A653-1DF97AB4F487}" dt="2024-11-06T18:57:58.561" v="352" actId="1076"/>
          <ac:grpSpMkLst>
            <pc:docMk/>
            <pc:sldMk cId="3449990943" sldId="273"/>
            <ac:grpSpMk id="16" creationId="{ED3B8BC4-16A6-76E3-D17C-B9067B3FC1A5}"/>
          </ac:grpSpMkLst>
        </pc:grpChg>
        <pc:picChg chg="add del mod">
          <ac:chgData name="Piotr Maciejewski" userId="bba00846f5a3fd26" providerId="LiveId" clId="{E049DDA5-E33C-40AB-A653-1DF97AB4F487}" dt="2024-11-06T18:29:25.767" v="25" actId="478"/>
          <ac:picMkLst>
            <pc:docMk/>
            <pc:sldMk cId="3449990943" sldId="273"/>
            <ac:picMk id="3" creationId="{344399B6-B2A8-C320-D63C-D0D479042033}"/>
          </ac:picMkLst>
        </pc:picChg>
        <pc:picChg chg="add mod modCrop">
          <ac:chgData name="Piotr Maciejewski" userId="bba00846f5a3fd26" providerId="LiveId" clId="{E049DDA5-E33C-40AB-A653-1DF97AB4F487}" dt="2024-11-06T18:58:26.768" v="359" actId="1076"/>
          <ac:picMkLst>
            <pc:docMk/>
            <pc:sldMk cId="3449990943" sldId="273"/>
            <ac:picMk id="5" creationId="{ECC43B15-BDAF-A0A0-7091-806035D4110A}"/>
          </ac:picMkLst>
        </pc:picChg>
        <pc:picChg chg="add del mod">
          <ac:chgData name="Piotr Maciejewski" userId="bba00846f5a3fd26" providerId="LiveId" clId="{E049DDA5-E33C-40AB-A653-1DF97AB4F487}" dt="2024-11-06T18:31:05.661" v="34" actId="21"/>
          <ac:picMkLst>
            <pc:docMk/>
            <pc:sldMk cId="3449990943" sldId="273"/>
            <ac:picMk id="7" creationId="{6B35540F-761D-9A83-0D1D-DB52C517913A}"/>
          </ac:picMkLst>
        </pc:picChg>
        <pc:picChg chg="add mod ord">
          <ac:chgData name="Piotr Maciejewski" userId="bba00846f5a3fd26" providerId="LiveId" clId="{E049DDA5-E33C-40AB-A653-1DF97AB4F487}" dt="2024-11-06T18:51:03.960" v="194" actId="571"/>
          <ac:picMkLst>
            <pc:docMk/>
            <pc:sldMk cId="3449990943" sldId="273"/>
            <ac:picMk id="11" creationId="{1C90D999-C3C7-B789-40F9-E3F01C3E9FAE}"/>
          </ac:picMkLst>
        </pc:picChg>
        <pc:picChg chg="add del mod ord modCrop">
          <ac:chgData name="Piotr Maciejewski" userId="bba00846f5a3fd26" providerId="LiveId" clId="{E049DDA5-E33C-40AB-A653-1DF97AB4F487}" dt="2024-11-06T19:12:41.903" v="908" actId="478"/>
          <ac:picMkLst>
            <pc:docMk/>
            <pc:sldMk cId="3449990943" sldId="273"/>
            <ac:picMk id="13" creationId="{C45D06F6-CB82-8EB4-64EB-96848D914EAF}"/>
          </ac:picMkLst>
        </pc:picChg>
        <pc:picChg chg="del">
          <ac:chgData name="Piotr Maciejewski" userId="bba00846f5a3fd26" providerId="LiveId" clId="{E049DDA5-E33C-40AB-A653-1DF97AB4F487}" dt="2024-11-06T18:26:09.008" v="18" actId="478"/>
          <ac:picMkLst>
            <pc:docMk/>
            <pc:sldMk cId="3449990943" sldId="273"/>
            <ac:picMk id="24" creationId="{511500E8-C88B-AE60-5F62-9A52CC3A9F32}"/>
          </ac:picMkLst>
        </pc:picChg>
      </pc:sldChg>
      <pc:sldChg chg="addSp delSp modSp new mod modTransition">
        <pc:chgData name="Piotr Maciejewski" userId="bba00846f5a3fd26" providerId="LiveId" clId="{E049DDA5-E33C-40AB-A653-1DF97AB4F487}" dt="2024-11-06T22:40:06.225" v="918" actId="2711"/>
        <pc:sldMkLst>
          <pc:docMk/>
          <pc:sldMk cId="374397006" sldId="274"/>
        </pc:sldMkLst>
        <pc:spChg chg="add del mod">
          <ac:chgData name="Piotr Maciejewski" userId="bba00846f5a3fd26" providerId="LiveId" clId="{E049DDA5-E33C-40AB-A653-1DF97AB4F487}" dt="2024-11-06T19:07:49.887" v="802" actId="478"/>
          <ac:spMkLst>
            <pc:docMk/>
            <pc:sldMk cId="374397006" sldId="274"/>
            <ac:spMk id="6" creationId="{297FC60F-B6EF-7562-9E68-86E1BE022872}"/>
          </ac:spMkLst>
        </pc:spChg>
        <pc:spChg chg="add del mod ord">
          <ac:chgData name="Piotr Maciejewski" userId="bba00846f5a3fd26" providerId="LiveId" clId="{E049DDA5-E33C-40AB-A653-1DF97AB4F487}" dt="2024-11-06T19:12:37.345" v="906" actId="478"/>
          <ac:spMkLst>
            <pc:docMk/>
            <pc:sldMk cId="374397006" sldId="274"/>
            <ac:spMk id="14" creationId="{364E7ED6-AAC9-22FC-DA58-86F7542C033B}"/>
          </ac:spMkLst>
        </pc:spChg>
        <pc:spChg chg="add mod ord">
          <ac:chgData name="Piotr Maciejewski" userId="bba00846f5a3fd26" providerId="LiveId" clId="{E049DDA5-E33C-40AB-A653-1DF97AB4F487}" dt="2024-11-06T19:06:40.284" v="648" actId="167"/>
          <ac:spMkLst>
            <pc:docMk/>
            <pc:sldMk cId="374397006" sldId="274"/>
            <ac:spMk id="15" creationId="{88415BFE-7432-2E60-B640-363276A5DFBC}"/>
          </ac:spMkLst>
        </pc:spChg>
        <pc:spChg chg="add mod">
          <ac:chgData name="Piotr Maciejewski" userId="bba00846f5a3fd26" providerId="LiveId" clId="{E049DDA5-E33C-40AB-A653-1DF97AB4F487}" dt="2024-11-06T19:07:59.408" v="861" actId="207"/>
          <ac:spMkLst>
            <pc:docMk/>
            <pc:sldMk cId="374397006" sldId="274"/>
            <ac:spMk id="16" creationId="{95702E26-FCB4-8DE0-0C63-F4225C73DFE7}"/>
          </ac:spMkLst>
        </pc:spChg>
        <pc:spChg chg="mod">
          <ac:chgData name="Piotr Maciejewski" userId="bba00846f5a3fd26" providerId="LiveId" clId="{E049DDA5-E33C-40AB-A653-1DF97AB4F487}" dt="2024-11-06T19:11:41.364" v="889"/>
          <ac:spMkLst>
            <pc:docMk/>
            <pc:sldMk cId="374397006" sldId="274"/>
            <ac:spMk id="25" creationId="{533EECF0-9EC7-E717-79BE-0F338E8C77B8}"/>
          </ac:spMkLst>
        </pc:spChg>
        <pc:spChg chg="mod">
          <ac:chgData name="Piotr Maciejewski" userId="bba00846f5a3fd26" providerId="LiveId" clId="{E049DDA5-E33C-40AB-A653-1DF97AB4F487}" dt="2024-11-06T19:11:41.364" v="889"/>
          <ac:spMkLst>
            <pc:docMk/>
            <pc:sldMk cId="374397006" sldId="274"/>
            <ac:spMk id="26" creationId="{E3CAFD14-5A5D-6E3D-859B-492F50B3E712}"/>
          </ac:spMkLst>
        </pc:spChg>
        <pc:spChg chg="add mod">
          <ac:chgData name="Piotr Maciejewski" userId="bba00846f5a3fd26" providerId="LiveId" clId="{E049DDA5-E33C-40AB-A653-1DF97AB4F487}" dt="2024-11-06T19:11:50.773" v="899" actId="20577"/>
          <ac:spMkLst>
            <pc:docMk/>
            <pc:sldMk cId="374397006" sldId="274"/>
            <ac:spMk id="28" creationId="{9F1318C3-D811-D7CE-13B1-E9A319D98C2D}"/>
          </ac:spMkLst>
        </pc:spChg>
        <pc:spChg chg="add mod">
          <ac:chgData name="Piotr Maciejewski" userId="bba00846f5a3fd26" providerId="LiveId" clId="{E049DDA5-E33C-40AB-A653-1DF97AB4F487}" dt="2024-11-06T22:40:06.225" v="918" actId="2711"/>
          <ac:spMkLst>
            <pc:docMk/>
            <pc:sldMk cId="374397006" sldId="274"/>
            <ac:spMk id="29" creationId="{65F9BFC3-02AC-E74F-11F0-827717676F47}"/>
          </ac:spMkLst>
        </pc:spChg>
        <pc:spChg chg="add mod">
          <ac:chgData name="Piotr Maciejewski" userId="bba00846f5a3fd26" providerId="LiveId" clId="{E049DDA5-E33C-40AB-A653-1DF97AB4F487}" dt="2024-11-06T22:40:06.225" v="918" actId="2711"/>
          <ac:spMkLst>
            <pc:docMk/>
            <pc:sldMk cId="374397006" sldId="274"/>
            <ac:spMk id="30" creationId="{4746EF7D-72F5-D3BF-178E-417A94F81992}"/>
          </ac:spMkLst>
        </pc:spChg>
        <pc:spChg chg="add mod">
          <ac:chgData name="Piotr Maciejewski" userId="bba00846f5a3fd26" providerId="LiveId" clId="{E049DDA5-E33C-40AB-A653-1DF97AB4F487}" dt="2024-11-06T22:40:06.225" v="918" actId="2711"/>
          <ac:spMkLst>
            <pc:docMk/>
            <pc:sldMk cId="374397006" sldId="274"/>
            <ac:spMk id="31" creationId="{92D089C2-1034-DE99-7C3C-5E319D1D0445}"/>
          </ac:spMkLst>
        </pc:spChg>
        <pc:spChg chg="add mod">
          <ac:chgData name="Piotr Maciejewski" userId="bba00846f5a3fd26" providerId="LiveId" clId="{E049DDA5-E33C-40AB-A653-1DF97AB4F487}" dt="2024-11-06T22:40:06.225" v="918" actId="2711"/>
          <ac:spMkLst>
            <pc:docMk/>
            <pc:sldMk cId="374397006" sldId="274"/>
            <ac:spMk id="32" creationId="{CD2DB711-EB41-9C76-1F14-4527240C9A2D}"/>
          </ac:spMkLst>
        </pc:spChg>
        <pc:grpChg chg="add mod">
          <ac:chgData name="Piotr Maciejewski" userId="bba00846f5a3fd26" providerId="LiveId" clId="{E049DDA5-E33C-40AB-A653-1DF97AB4F487}" dt="2024-11-06T19:11:41.364" v="889"/>
          <ac:grpSpMkLst>
            <pc:docMk/>
            <pc:sldMk cId="374397006" sldId="274"/>
            <ac:grpSpMk id="23" creationId="{B295DD61-A75C-8E11-AC9A-40289C5383DD}"/>
          </ac:grpSpMkLst>
        </pc:grpChg>
        <pc:grpChg chg="mod">
          <ac:chgData name="Piotr Maciejewski" userId="bba00846f5a3fd26" providerId="LiveId" clId="{E049DDA5-E33C-40AB-A653-1DF97AB4F487}" dt="2024-11-06T19:11:41.364" v="889"/>
          <ac:grpSpMkLst>
            <pc:docMk/>
            <pc:sldMk cId="374397006" sldId="274"/>
            <ac:grpSpMk id="24" creationId="{FC100E6F-CFDC-E80C-A62F-BD035058E6A1}"/>
          </ac:grpSpMkLst>
        </pc:grpChg>
        <pc:picChg chg="add del mod">
          <ac:chgData name="Piotr Maciejewski" userId="bba00846f5a3fd26" providerId="LiveId" clId="{E049DDA5-E33C-40AB-A653-1DF97AB4F487}" dt="2024-11-06T18:37:17.304" v="53" actId="22"/>
          <ac:picMkLst>
            <pc:docMk/>
            <pc:sldMk cId="374397006" sldId="274"/>
            <ac:picMk id="3" creationId="{7C40CE99-E8E4-C9CE-83D0-B88D496C14EC}"/>
          </ac:picMkLst>
        </pc:picChg>
        <pc:picChg chg="add del mod">
          <ac:chgData name="Piotr Maciejewski" userId="bba00846f5a3fd26" providerId="LiveId" clId="{E049DDA5-E33C-40AB-A653-1DF97AB4F487}" dt="2024-11-06T18:38:35.028" v="60" actId="478"/>
          <ac:picMkLst>
            <pc:docMk/>
            <pc:sldMk cId="374397006" sldId="274"/>
            <ac:picMk id="5" creationId="{8BE10981-1B20-AD77-9214-F89ACA76F964}"/>
          </ac:picMkLst>
        </pc:picChg>
        <pc:picChg chg="add mod">
          <ac:chgData name="Piotr Maciejewski" userId="bba00846f5a3fd26" providerId="LiveId" clId="{E049DDA5-E33C-40AB-A653-1DF97AB4F487}" dt="2024-11-06T19:08:13.244" v="866" actId="14100"/>
          <ac:picMkLst>
            <pc:docMk/>
            <pc:sldMk cId="374397006" sldId="274"/>
            <ac:picMk id="7" creationId="{6B35540F-761D-9A83-0D1D-DB52C517913A}"/>
          </ac:picMkLst>
        </pc:picChg>
        <pc:picChg chg="add">
          <ac:chgData name="Piotr Maciejewski" userId="bba00846f5a3fd26" providerId="LiveId" clId="{E049DDA5-E33C-40AB-A653-1DF97AB4F487}" dt="2024-11-06T18:42:43.678" v="63" actId="22"/>
          <ac:picMkLst>
            <pc:docMk/>
            <pc:sldMk cId="374397006" sldId="274"/>
            <ac:picMk id="9" creationId="{CBB21C64-A690-6E75-9875-83C16397D667}"/>
          </ac:picMkLst>
        </pc:picChg>
        <pc:picChg chg="add del">
          <ac:chgData name="Piotr Maciejewski" userId="bba00846f5a3fd26" providerId="LiveId" clId="{E049DDA5-E33C-40AB-A653-1DF97AB4F487}" dt="2024-11-06T18:42:46.124" v="66" actId="22"/>
          <ac:picMkLst>
            <pc:docMk/>
            <pc:sldMk cId="374397006" sldId="274"/>
            <ac:picMk id="11" creationId="{7DDEA6C5-3BA2-E305-6A0A-F206C33DF34B}"/>
          </ac:picMkLst>
        </pc:picChg>
        <pc:picChg chg="add del mod">
          <ac:chgData name="Piotr Maciejewski" userId="bba00846f5a3fd26" providerId="LiveId" clId="{E049DDA5-E33C-40AB-A653-1DF97AB4F487}" dt="2024-11-06T18:43:33.979" v="72" actId="21"/>
          <ac:picMkLst>
            <pc:docMk/>
            <pc:sldMk cId="374397006" sldId="274"/>
            <ac:picMk id="13" creationId="{C45D06F6-CB82-8EB4-64EB-96848D914EAF}"/>
          </ac:picMkLst>
        </pc:picChg>
        <pc:picChg chg="add del mod">
          <ac:chgData name="Piotr Maciejewski" userId="bba00846f5a3fd26" providerId="LiveId" clId="{E049DDA5-E33C-40AB-A653-1DF97AB4F487}" dt="2024-11-06T19:09:57.896" v="871" actId="478"/>
          <ac:picMkLst>
            <pc:docMk/>
            <pc:sldMk cId="374397006" sldId="274"/>
            <ac:picMk id="18" creationId="{88B8E73D-80BD-01D5-9C06-1DD1B94F44AC}"/>
          </ac:picMkLst>
        </pc:picChg>
        <pc:picChg chg="add del mod">
          <ac:chgData name="Piotr Maciejewski" userId="bba00846f5a3fd26" providerId="LiveId" clId="{E049DDA5-E33C-40AB-A653-1DF97AB4F487}" dt="2024-11-06T19:10:30.017" v="877" actId="478"/>
          <ac:picMkLst>
            <pc:docMk/>
            <pc:sldMk cId="374397006" sldId="274"/>
            <ac:picMk id="20" creationId="{B8C88A86-5477-6D31-8A7E-96AB27A9C7CB}"/>
          </ac:picMkLst>
        </pc:picChg>
        <pc:picChg chg="add mod modCrop">
          <ac:chgData name="Piotr Maciejewski" userId="bba00846f5a3fd26" providerId="LiveId" clId="{E049DDA5-E33C-40AB-A653-1DF97AB4F487}" dt="2024-11-06T19:12:32.564" v="905" actId="1076"/>
          <ac:picMkLst>
            <pc:docMk/>
            <pc:sldMk cId="374397006" sldId="274"/>
            <ac:picMk id="22" creationId="{F5464CB1-0AA1-94EA-CF37-3AD40132425A}"/>
          </ac:picMkLst>
        </pc:picChg>
        <pc:picChg chg="mod">
          <ac:chgData name="Piotr Maciejewski" userId="bba00846f5a3fd26" providerId="LiveId" clId="{E049DDA5-E33C-40AB-A653-1DF97AB4F487}" dt="2024-11-06T19:11:41.364" v="889"/>
          <ac:picMkLst>
            <pc:docMk/>
            <pc:sldMk cId="374397006" sldId="274"/>
            <ac:picMk id="27" creationId="{A6E30D44-A64C-5CC0-9DA1-A6296D93FF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onts.google.com/specimen/Afacad+Flu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fonts.google.com/specimen/Protest+Riot/abou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835B832-97F4-191E-733D-6C3987B7113C}"/>
              </a:ext>
            </a:extLst>
          </p:cNvPr>
          <p:cNvSpPr/>
          <p:nvPr/>
        </p:nvSpPr>
        <p:spPr>
          <a:xfrm>
            <a:off x="10058400" y="4953965"/>
            <a:ext cx="213359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CCB53B-50BA-8ED4-4059-53F2168EA274}"/>
              </a:ext>
            </a:extLst>
          </p:cNvPr>
          <p:cNvSpPr/>
          <p:nvPr/>
        </p:nvSpPr>
        <p:spPr>
          <a:xfrm>
            <a:off x="1" y="4953965"/>
            <a:ext cx="1005839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08C8B0-291A-308D-F167-359D89D12161}"/>
              </a:ext>
            </a:extLst>
          </p:cNvPr>
          <p:cNvSpPr/>
          <p:nvPr/>
        </p:nvSpPr>
        <p:spPr>
          <a:xfrm>
            <a:off x="5949387" y="0"/>
            <a:ext cx="6242613" cy="4953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647A7-2A15-2122-5D07-DCF8F6499FD7}"/>
              </a:ext>
            </a:extLst>
          </p:cNvPr>
          <p:cNvSpPr txBox="1"/>
          <p:nvPr/>
        </p:nvSpPr>
        <p:spPr>
          <a:xfrm>
            <a:off x="471575" y="259093"/>
            <a:ext cx="2398947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pl-PL" b="1" dirty="0" err="1">
                <a:solidFill>
                  <a:schemeClr val="accent1"/>
                </a:solidFill>
              </a:rPr>
              <a:t>Pictures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Select the image </a:t>
            </a:r>
            <a:r>
              <a:rPr lang="pl-PL" dirty="0" err="1"/>
              <a:t>you</a:t>
            </a:r>
            <a:r>
              <a:rPr lang="pl-PL" dirty="0"/>
              <a:t> want to update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Go to </a:t>
            </a:r>
            <a:r>
              <a:rPr lang="en-US" b="1" dirty="0"/>
              <a:t>‘</a:t>
            </a:r>
            <a:r>
              <a:rPr lang="pl-PL" b="1" dirty="0" err="1"/>
              <a:t>Pictur</a:t>
            </a:r>
            <a:r>
              <a:rPr lang="en-US" b="1" dirty="0"/>
              <a:t>e Format’ </a:t>
            </a:r>
            <a:r>
              <a:rPr lang="en-US" dirty="0"/>
              <a:t>tab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Go to </a:t>
            </a:r>
            <a:r>
              <a:rPr lang="en-US" b="1" dirty="0"/>
              <a:t>‘Change Picture’</a:t>
            </a:r>
            <a:r>
              <a:rPr lang="en-US" dirty="0"/>
              <a:t> – </a:t>
            </a:r>
            <a:r>
              <a:rPr lang="en-US" b="1" dirty="0"/>
              <a:t>‘This Device’</a:t>
            </a:r>
            <a:r>
              <a:rPr lang="en-US" dirty="0"/>
              <a:t> and select an image.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In the same tab use </a:t>
            </a:r>
            <a:r>
              <a:rPr lang="en-US" b="1" dirty="0"/>
              <a:t>‘Crop’ </a:t>
            </a:r>
            <a:r>
              <a:rPr lang="en-US" dirty="0"/>
              <a:t>option to adjust the exact image position within the shape.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5B2FC8-E0C8-3433-9430-B9CCCD27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53" y="474025"/>
            <a:ext cx="1246263" cy="11783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86B83-BCE2-67CD-8E49-1EF2E1D01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78" y="1606122"/>
            <a:ext cx="1924319" cy="1939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1E5C5-3FAF-4EAD-E21D-D34772E1C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849" y="3157415"/>
            <a:ext cx="1870728" cy="14610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494E8C6-98E2-2126-7753-2AB629011933}"/>
              </a:ext>
            </a:extLst>
          </p:cNvPr>
          <p:cNvSpPr/>
          <p:nvPr/>
        </p:nvSpPr>
        <p:spPr>
          <a:xfrm>
            <a:off x="3216087" y="600330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l-PL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4E4CC8-831C-EA3E-B0A5-7A2F9D212492}"/>
              </a:ext>
            </a:extLst>
          </p:cNvPr>
          <p:cNvSpPr/>
          <p:nvPr/>
        </p:nvSpPr>
        <p:spPr>
          <a:xfrm>
            <a:off x="3500190" y="1802662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l-P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CE85B5-1C60-D4B1-6453-C514659133F1}"/>
              </a:ext>
            </a:extLst>
          </p:cNvPr>
          <p:cNvSpPr/>
          <p:nvPr/>
        </p:nvSpPr>
        <p:spPr>
          <a:xfrm>
            <a:off x="3216087" y="3022376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55F228-343F-6F63-02CF-A4771629D637}"/>
              </a:ext>
            </a:extLst>
          </p:cNvPr>
          <p:cNvSpPr txBox="1"/>
          <p:nvPr/>
        </p:nvSpPr>
        <p:spPr>
          <a:xfrm>
            <a:off x="471576" y="5057176"/>
            <a:ext cx="2779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en-US" b="1" dirty="0">
                <a:solidFill>
                  <a:schemeClr val="accent1"/>
                </a:solidFill>
              </a:rPr>
              <a:t>Colors</a:t>
            </a:r>
          </a:p>
          <a:p>
            <a:r>
              <a:rPr lang="en-US" dirty="0"/>
              <a:t>Use the ‘Shape Format’ or ‘Graphics Format’ tab to edit the colors of each element you’ve selected.</a:t>
            </a:r>
            <a:endParaRPr lang="pl-PL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6C41197-884A-A28F-3B7E-C40AE7EA4F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232"/>
          <a:stretch/>
        </p:blipFill>
        <p:spPr>
          <a:xfrm>
            <a:off x="3500190" y="5247632"/>
            <a:ext cx="6115904" cy="13889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87DB97E-2E89-4636-1B77-1B61D3BC40E2}"/>
              </a:ext>
            </a:extLst>
          </p:cNvPr>
          <p:cNvSpPr txBox="1"/>
          <p:nvPr/>
        </p:nvSpPr>
        <p:spPr>
          <a:xfrm>
            <a:off x="6345512" y="259093"/>
            <a:ext cx="2578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Animations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Presentation is set to Kiosk mode via </a:t>
            </a:r>
            <a:r>
              <a:rPr lang="en-US" b="1" dirty="0"/>
              <a:t>‘Slide Show’ </a:t>
            </a:r>
            <a:r>
              <a:rPr lang="en-US" dirty="0"/>
              <a:t>tab’s </a:t>
            </a:r>
            <a:r>
              <a:rPr lang="en-US" b="1" dirty="0"/>
              <a:t>‘Set Up Slide Show’</a:t>
            </a:r>
            <a:r>
              <a:rPr lang="en-US" dirty="0"/>
              <a:t> options.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A4B1FE2-4C07-6F0E-3C71-74CE24F1C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911" y="567905"/>
            <a:ext cx="2857899" cy="141942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8C3FA6-782C-9A2C-2294-CDE60ED2B2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35" r="2732"/>
          <a:stretch/>
        </p:blipFill>
        <p:spPr>
          <a:xfrm>
            <a:off x="6324976" y="3204273"/>
            <a:ext cx="3701484" cy="14861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D101C4D-984B-82B1-BA5B-538CFE3592CF}"/>
              </a:ext>
            </a:extLst>
          </p:cNvPr>
          <p:cNvSpPr txBox="1"/>
          <p:nvPr/>
        </p:nvSpPr>
        <p:spPr>
          <a:xfrm>
            <a:off x="6345512" y="2046585"/>
            <a:ext cx="546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Transitions are set up via the </a:t>
            </a:r>
            <a:r>
              <a:rPr lang="en-US" b="1" dirty="0"/>
              <a:t>‘Transitions’ </a:t>
            </a:r>
            <a:r>
              <a:rPr lang="en-US" dirty="0"/>
              <a:t>tab</a:t>
            </a:r>
            <a:br>
              <a:rPr lang="en-US" dirty="0"/>
            </a:br>
            <a:r>
              <a:rPr lang="en-US" dirty="0"/>
              <a:t>and set to occur after a specific amount of time,</a:t>
            </a:r>
            <a:br>
              <a:rPr lang="en-US" dirty="0"/>
            </a:br>
            <a:r>
              <a:rPr lang="en-US" dirty="0"/>
              <a:t>using </a:t>
            </a:r>
            <a:r>
              <a:rPr lang="en-US" b="1" dirty="0"/>
              <a:t>‘Morph’ </a:t>
            </a:r>
            <a:r>
              <a:rPr lang="en-US" dirty="0"/>
              <a:t>effect.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D996B-F55F-BB0C-875B-17A3871973E0}"/>
              </a:ext>
            </a:extLst>
          </p:cNvPr>
          <p:cNvSpPr txBox="1"/>
          <p:nvPr/>
        </p:nvSpPr>
        <p:spPr>
          <a:xfrm>
            <a:off x="10093162" y="3268494"/>
            <a:ext cx="18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you don’t want the animations simply hide one of the slides.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E1204-8698-EA88-D847-F838398072BF}"/>
              </a:ext>
            </a:extLst>
          </p:cNvPr>
          <p:cNvSpPr txBox="1"/>
          <p:nvPr/>
        </p:nvSpPr>
        <p:spPr>
          <a:xfrm>
            <a:off x="10200827" y="5057176"/>
            <a:ext cx="177879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Fonts used</a:t>
            </a:r>
          </a:p>
          <a:p>
            <a:r>
              <a:rPr lang="en-US" sz="1400" dirty="0" err="1">
                <a:solidFill>
                  <a:srgbClr val="467886"/>
                </a:solidFill>
                <a:latin typeface="+mj-lt"/>
                <a:cs typeface="Afacad Flux" pitchFamily="2" charset="-1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Afacad</a:t>
            </a:r>
            <a:r>
              <a:rPr lang="en-US" sz="1400" dirty="0">
                <a:solidFill>
                  <a:srgbClr val="467886"/>
                </a:solidFill>
                <a:latin typeface="+mj-lt"/>
                <a:cs typeface="Afacad Flux" pitchFamily="2" charset="-1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Flux</a:t>
            </a:r>
            <a:endParaRPr lang="pl-PL" sz="1400" dirty="0">
              <a:solidFill>
                <a:srgbClr val="467886"/>
              </a:solidFill>
              <a:latin typeface="+mj-lt"/>
              <a:cs typeface="Afacad Flux" pitchFamily="2" charset="-18"/>
            </a:endParaRPr>
          </a:p>
          <a:p>
            <a:r>
              <a:rPr lang="pl-PL" sz="1400" dirty="0">
                <a:latin typeface="+mj-lt"/>
                <a:cs typeface="Afacad Flux" pitchFamily="2" charset="-18"/>
                <a:hlinkClick r:id="rId9"/>
              </a:rPr>
              <a:t>Protest Riot</a:t>
            </a:r>
            <a:endParaRPr lang="en-US" sz="1400" dirty="0">
              <a:latin typeface="+mj-lt"/>
              <a:cs typeface="Afacad Flux" pitchFamily="2" charset="-18"/>
            </a:endParaRPr>
          </a:p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Freely available under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</a:b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SIL Open Font License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facad Flux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8151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5B8535-16F3-0E26-91F8-9CACEE095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868BDC5-5D07-6E7E-FEAA-D76640CD16C5}"/>
              </a:ext>
            </a:extLst>
          </p:cNvPr>
          <p:cNvSpPr/>
          <p:nvPr/>
        </p:nvSpPr>
        <p:spPr>
          <a:xfrm flipH="1">
            <a:off x="0" y="0"/>
            <a:ext cx="59493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FB4B35-C7CA-0833-C92D-F9ECA9945C12}"/>
              </a:ext>
            </a:extLst>
          </p:cNvPr>
          <p:cNvSpPr/>
          <p:nvPr/>
        </p:nvSpPr>
        <p:spPr>
          <a:xfrm>
            <a:off x="0" y="4953965"/>
            <a:ext cx="825862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C01A6-FD96-31B9-7189-BCE9E957D3FF}"/>
              </a:ext>
            </a:extLst>
          </p:cNvPr>
          <p:cNvSpPr txBox="1"/>
          <p:nvPr/>
        </p:nvSpPr>
        <p:spPr>
          <a:xfrm>
            <a:off x="471575" y="259093"/>
            <a:ext cx="290342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err="1">
                <a:solidFill>
                  <a:schemeClr val="accent1"/>
                </a:solidFill>
              </a:rPr>
              <a:t>Morph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Transitions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 err="1"/>
              <a:t>Animations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created</a:t>
            </a:r>
            <a:r>
              <a:rPr lang="pl-PL" dirty="0"/>
              <a:t> via </a:t>
            </a:r>
            <a:r>
              <a:rPr lang="en-US" dirty="0"/>
              <a:t>‘Transitions’ Morph Effect.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For Morph effect to work it requires elements to have the same names across two slides, prefixed by ‘!!’.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You can inspect those names via ‘Selection Pane’ that can be found in ‘Shape Format’ tab.</a:t>
            </a:r>
            <a:endParaRPr lang="pl-P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DFAB47-3A49-D578-8599-5FF0BBD09715}"/>
              </a:ext>
            </a:extLst>
          </p:cNvPr>
          <p:cNvSpPr txBox="1"/>
          <p:nvPr/>
        </p:nvSpPr>
        <p:spPr>
          <a:xfrm>
            <a:off x="471575" y="5067534"/>
            <a:ext cx="3679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Tooltips</a:t>
            </a:r>
          </a:p>
          <a:p>
            <a:pPr algn="r">
              <a:spcAft>
                <a:spcPts val="1200"/>
              </a:spcAft>
            </a:pPr>
            <a:r>
              <a:rPr lang="en-US" dirty="0"/>
              <a:t>Each Digital Signage comes with tooltips placed outside the slides. Those will guide you on how to adjust this template to your needs.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0956B-F7C0-E3B1-A981-C33A70E9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54" y="2471298"/>
            <a:ext cx="1410983" cy="1897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95D42-F224-3E74-0C70-044A4B8F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97" y="726430"/>
            <a:ext cx="2048161" cy="14670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494961-1B95-AFB1-46F6-3D510F2D1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653" y="259093"/>
            <a:ext cx="2486372" cy="46012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2E8698-1490-D73E-D004-0F6134AAB8F5}"/>
              </a:ext>
            </a:extLst>
          </p:cNvPr>
          <p:cNvSpPr txBox="1"/>
          <p:nvPr/>
        </p:nvSpPr>
        <p:spPr>
          <a:xfrm>
            <a:off x="6242615" y="259093"/>
            <a:ext cx="2903425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Selection Pane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When two elements on the different slides have the same name with ‘!!’ prefix – they will morph between the slides into each other.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Changing those names or copy/pasting elements might break this relationship – making animations behave differently than intended.</a:t>
            </a:r>
            <a:endParaRPr lang="pl-PL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E545F4-F14C-ADC6-7922-278F1043B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445" y="5124567"/>
            <a:ext cx="3258596" cy="161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C98B4A-5960-C39A-134C-9A913DBDE71A}"/>
              </a:ext>
            </a:extLst>
          </p:cNvPr>
          <p:cNvSpPr/>
          <p:nvPr/>
        </p:nvSpPr>
        <p:spPr>
          <a:xfrm>
            <a:off x="8222171" y="4953965"/>
            <a:ext cx="396982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190A9-BDF0-3D31-AB15-DC824BE143D1}"/>
              </a:ext>
            </a:extLst>
          </p:cNvPr>
          <p:cNvSpPr txBox="1"/>
          <p:nvPr/>
        </p:nvSpPr>
        <p:spPr>
          <a:xfrm>
            <a:off x="8468946" y="5067534"/>
            <a:ext cx="3353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Using other formats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Use ‘File’ – ‘Save a Copy’ to export this presentation as images, mp4, gif or another format suitable for you.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2070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150368-92BD-059B-3925-C933C27553FD}"/>
              </a:ext>
            </a:extLst>
          </p:cNvPr>
          <p:cNvSpPr/>
          <p:nvPr/>
        </p:nvSpPr>
        <p:spPr>
          <a:xfrm>
            <a:off x="0" y="0"/>
            <a:ext cx="3483429" cy="6858000"/>
          </a:xfrm>
          <a:prstGeom prst="rect">
            <a:avLst/>
          </a:prstGeom>
          <a:solidFill>
            <a:srgbClr val="415D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23" descr="A white podium with a gold circle and leaves&#10;&#10;Description automatically generated">
            <a:extLst>
              <a:ext uri="{FF2B5EF4-FFF2-40B4-BE49-F238E27FC236}">
                <a16:creationId xmlns:a16="http://schemas.microsoft.com/office/drawing/2014/main" id="{95A2E6B5-CD85-6148-94BB-79FDA8E3A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 b="11461"/>
          <a:stretch/>
        </p:blipFill>
        <p:spPr>
          <a:xfrm>
            <a:off x="3200399" y="-101600"/>
            <a:ext cx="12192002" cy="695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B0160C-FE2E-B008-4370-6D8B3C37DA6C}"/>
              </a:ext>
            </a:extLst>
          </p:cNvPr>
          <p:cNvSpPr/>
          <p:nvPr/>
        </p:nvSpPr>
        <p:spPr>
          <a:xfrm>
            <a:off x="-1" y="0"/>
            <a:ext cx="7547430" cy="6858000"/>
          </a:xfrm>
          <a:prstGeom prst="rect">
            <a:avLst/>
          </a:prstGeom>
          <a:gradFill flip="none" rotWithShape="1">
            <a:gsLst>
              <a:gs pos="0">
                <a:srgbClr val="415D15"/>
              </a:gs>
              <a:gs pos="47000">
                <a:srgbClr val="587622"/>
              </a:gs>
              <a:gs pos="100000">
                <a:srgbClr val="62832B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38AADE-A56B-0289-689A-2810FFEB3EE3}"/>
              </a:ext>
            </a:extLst>
          </p:cNvPr>
          <p:cNvGrpSpPr/>
          <p:nvPr/>
        </p:nvGrpSpPr>
        <p:grpSpPr>
          <a:xfrm>
            <a:off x="582653" y="5431467"/>
            <a:ext cx="1200329" cy="1200329"/>
            <a:chOff x="9171938" y="2402839"/>
            <a:chExt cx="2433322" cy="24333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802D09-A0DA-798C-2253-72FED2B0D751}"/>
                </a:ext>
              </a:extLst>
            </p:cNvPr>
            <p:cNvGrpSpPr/>
            <p:nvPr/>
          </p:nvGrpSpPr>
          <p:grpSpPr>
            <a:xfrm>
              <a:off x="9171938" y="2402839"/>
              <a:ext cx="2433322" cy="2433322"/>
              <a:chOff x="9171938" y="2402839"/>
              <a:chExt cx="2433322" cy="2433322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589E18A-C898-5681-80E1-932C990FD4C0}"/>
                  </a:ext>
                </a:extLst>
              </p:cNvPr>
              <p:cNvSpPr/>
              <p:nvPr/>
            </p:nvSpPr>
            <p:spPr>
              <a:xfrm>
                <a:off x="9171938" y="2402839"/>
                <a:ext cx="2433322" cy="2433322"/>
              </a:xfrm>
              <a:prstGeom prst="roundRect">
                <a:avLst>
                  <a:gd name="adj" fmla="val 474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BCF8A98-691E-6C65-34FA-51DC793CF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0203" y="2490630"/>
                <a:ext cx="2276793" cy="2257740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F3A452-7FEA-7C81-E943-4C1F490043A9}"/>
                </a:ext>
              </a:extLst>
            </p:cNvPr>
            <p:cNvSpPr/>
            <p:nvPr/>
          </p:nvSpPr>
          <p:spPr>
            <a:xfrm>
              <a:off x="9452798" y="3065241"/>
              <a:ext cx="1871602" cy="11085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/>
                <a:t>QR</a:t>
              </a:r>
            </a:p>
          </p:txBody>
        </p:sp>
      </p:grpSp>
      <p:sp>
        <p:nvSpPr>
          <p:cNvPr id="11" name="!!Title">
            <a:extLst>
              <a:ext uri="{FF2B5EF4-FFF2-40B4-BE49-F238E27FC236}">
                <a16:creationId xmlns:a16="http://schemas.microsoft.com/office/drawing/2014/main" id="{27155748-FF78-3A98-1C2D-1EAF593E73E0}"/>
              </a:ext>
            </a:extLst>
          </p:cNvPr>
          <p:cNvSpPr txBox="1"/>
          <p:nvPr/>
        </p:nvSpPr>
        <p:spPr>
          <a:xfrm>
            <a:off x="419099" y="179047"/>
            <a:ext cx="11561900" cy="26468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l-PL" sz="16600" b="1" dirty="0" err="1">
                <a:solidFill>
                  <a:schemeClr val="bg1"/>
                </a:solidFill>
                <a:latin typeface="Protest Riot" pitchFamily="2" charset="-18"/>
                <a:cs typeface="Afacad Flux" pitchFamily="2" charset="-18"/>
              </a:rPr>
              <a:t>Tropical</a:t>
            </a:r>
            <a:endParaRPr lang="pl-PL" sz="16600" b="1" dirty="0">
              <a:solidFill>
                <a:schemeClr val="bg1"/>
              </a:solidFill>
              <a:latin typeface="Protest Riot" pitchFamily="2" charset="-18"/>
              <a:cs typeface="Afacad Flux" pitchFamily="2" charset="-1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B7B425-6C9A-DB08-3B3D-B40DCB72BB93}"/>
              </a:ext>
            </a:extLst>
          </p:cNvPr>
          <p:cNvSpPr/>
          <p:nvPr/>
        </p:nvSpPr>
        <p:spPr>
          <a:xfrm>
            <a:off x="525505" y="2660379"/>
            <a:ext cx="2204996" cy="588138"/>
          </a:xfrm>
          <a:prstGeom prst="roundRect">
            <a:avLst/>
          </a:prstGeom>
          <a:noFill/>
          <a:ln>
            <a:solidFill>
              <a:srgbClr val="F6ED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rgbClr val="F6ED74"/>
                </a:solidFill>
                <a:latin typeface="Afacad Flux" pitchFamily="2" charset="-18"/>
                <a:cs typeface="Afacad Flux" pitchFamily="2" charset="-18"/>
              </a:rPr>
              <a:t>Core</a:t>
            </a:r>
            <a:r>
              <a:rPr lang="pl-PL" dirty="0">
                <a:solidFill>
                  <a:srgbClr val="F6ED74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dirty="0" err="1">
                <a:solidFill>
                  <a:srgbClr val="F6ED74"/>
                </a:solidFill>
                <a:latin typeface="Afacad Flux" pitchFamily="2" charset="-18"/>
                <a:cs typeface="Afacad Flux" pitchFamily="2" charset="-18"/>
              </a:rPr>
              <a:t>Feature</a:t>
            </a:r>
            <a:r>
              <a:rPr lang="pl-PL" dirty="0">
                <a:solidFill>
                  <a:srgbClr val="F6ED74"/>
                </a:solidFill>
                <a:latin typeface="Afacad Flux" pitchFamily="2" charset="-18"/>
                <a:cs typeface="Afacad Flux" pitchFamily="2" charset="-18"/>
              </a:rPr>
              <a:t>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606765-E974-E3C0-F7DA-A39C9805C825}"/>
              </a:ext>
            </a:extLst>
          </p:cNvPr>
          <p:cNvSpPr/>
          <p:nvPr/>
        </p:nvSpPr>
        <p:spPr>
          <a:xfrm>
            <a:off x="2930799" y="2660379"/>
            <a:ext cx="2204996" cy="588138"/>
          </a:xfrm>
          <a:prstGeom prst="roundRect">
            <a:avLst/>
          </a:prstGeom>
          <a:noFill/>
          <a:ln>
            <a:solidFill>
              <a:srgbClr val="F6ED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srgbClr val="F6ED74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Core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F6ED74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 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srgbClr val="F6ED74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Feature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F6ED74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C5C0C-D105-EE3B-5193-4F24CEC00502}"/>
              </a:ext>
            </a:extLst>
          </p:cNvPr>
          <p:cNvSpPr txBox="1"/>
          <p:nvPr/>
        </p:nvSpPr>
        <p:spPr>
          <a:xfrm>
            <a:off x="525505" y="3384988"/>
            <a:ext cx="5739224" cy="140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Libero id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diam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neque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pretium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quam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malesuada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.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Scelerisque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molestie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hendrerit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primis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scelerisque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congue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dui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dictum </a:t>
            </a:r>
            <a:r>
              <a:rPr lang="pl-PL" sz="240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dictum</a:t>
            </a:r>
            <a:r>
              <a:rPr lang="pl-PL" sz="240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. </a:t>
            </a:r>
            <a:endParaRPr lang="pl-PL" sz="2400" dirty="0">
              <a:solidFill>
                <a:schemeClr val="bg1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9F094-69E9-F69B-B7CF-156AB319B5D0}"/>
              </a:ext>
            </a:extLst>
          </p:cNvPr>
          <p:cNvSpPr txBox="1"/>
          <p:nvPr/>
        </p:nvSpPr>
        <p:spPr>
          <a:xfrm>
            <a:off x="1910722" y="5494817"/>
            <a:ext cx="2714337" cy="107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b="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Per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leo</a:t>
            </a:r>
            <a:r>
              <a:rPr lang="pl-PL" b="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bibendum</a:t>
            </a:r>
            <a:r>
              <a:rPr lang="pl-PL" b="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molestie</a:t>
            </a:r>
            <a:r>
              <a:rPr lang="pl-PL" b="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fames</a:t>
            </a:r>
            <a:r>
              <a:rPr lang="pl-PL" b="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praesent</a:t>
            </a:r>
            <a:r>
              <a:rPr lang="pl-PL" b="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lacinia</a:t>
            </a:r>
            <a:r>
              <a:rPr lang="pl-PL" b="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molestie</a:t>
            </a:r>
            <a:r>
              <a:rPr lang="pl-PL" b="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sem</a:t>
            </a:r>
            <a:r>
              <a:rPr lang="pl-PL" b="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placerat</a:t>
            </a:r>
            <a:r>
              <a:rPr lang="pl-PL" b="0" i="0" dirty="0">
                <a:solidFill>
                  <a:schemeClr val="bg1"/>
                </a:solidFill>
                <a:effectLst/>
                <a:latin typeface="Afacad Flux" pitchFamily="2" charset="-18"/>
                <a:cs typeface="Afacad Flux" pitchFamily="2" charset="-18"/>
              </a:rPr>
              <a:t>.</a:t>
            </a:r>
            <a:endParaRPr lang="pl-PL" dirty="0">
              <a:solidFill>
                <a:schemeClr val="bg1"/>
              </a:solidFill>
              <a:latin typeface="Afacad Flux" pitchFamily="2" charset="-18"/>
              <a:cs typeface="Afacad Flux" pitchFamily="2" charset="-18"/>
            </a:endParaRPr>
          </a:p>
        </p:txBody>
      </p:sp>
      <p:pic>
        <p:nvPicPr>
          <p:cNvPr id="18" name="Picture 17" descr="A white container with gold lid&#10;&#10;Description automatically generated">
            <a:extLst>
              <a:ext uri="{FF2B5EF4-FFF2-40B4-BE49-F238E27FC236}">
                <a16:creationId xmlns:a16="http://schemas.microsoft.com/office/drawing/2014/main" id="{77CB3231-1688-BDAC-BEA7-B504535E5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09" y="739005"/>
            <a:ext cx="6243090" cy="537999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E12A1D6-C311-41DC-6CE8-175344C009A9}"/>
              </a:ext>
            </a:extLst>
          </p:cNvPr>
          <p:cNvSpPr/>
          <p:nvPr/>
        </p:nvSpPr>
        <p:spPr>
          <a:xfrm>
            <a:off x="-923567" y="-2099084"/>
            <a:ext cx="2587961" cy="1430997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Press </a:t>
            </a:r>
            <a:r>
              <a:rPr lang="en-US" b="1" dirty="0"/>
              <a:t>‘F5’ </a:t>
            </a:r>
            <a:r>
              <a:rPr lang="en-US" dirty="0"/>
              <a:t>to let the presentation run in a loop mode.</a:t>
            </a:r>
            <a:endParaRPr lang="pl-PL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16A340-1D14-FCFA-B236-FD6211B69989}"/>
              </a:ext>
            </a:extLst>
          </p:cNvPr>
          <p:cNvSpPr/>
          <p:nvPr/>
        </p:nvSpPr>
        <p:spPr>
          <a:xfrm>
            <a:off x="1902421" y="-2099084"/>
            <a:ext cx="2587961" cy="1420401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Transitions take few seconds to play so the signage is not too distracting.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6761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8A8B0-7E7F-BD0E-E217-FF87B579A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6CD47D0-7B90-CE1C-C3AE-F129D933B7AE}"/>
              </a:ext>
            </a:extLst>
          </p:cNvPr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FFE0B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4" descr="A round wooden surface with a yellow background&#10;&#10;Description automatically generated">
            <a:extLst>
              <a:ext uri="{FF2B5EF4-FFF2-40B4-BE49-F238E27FC236}">
                <a16:creationId xmlns:a16="http://schemas.microsoft.com/office/drawing/2014/main" id="{ECC43B15-BDAF-A0A0-7091-806035D41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 b="7411"/>
          <a:stretch/>
        </p:blipFill>
        <p:spPr>
          <a:xfrm>
            <a:off x="3261177" y="-1"/>
            <a:ext cx="12192002" cy="685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D3B8BC4-16A6-76E3-D17C-B9067B3FC1A5}"/>
              </a:ext>
            </a:extLst>
          </p:cNvPr>
          <p:cNvGrpSpPr/>
          <p:nvPr/>
        </p:nvGrpSpPr>
        <p:grpSpPr>
          <a:xfrm>
            <a:off x="582653" y="5431467"/>
            <a:ext cx="1200329" cy="1200329"/>
            <a:chOff x="9171938" y="2402839"/>
            <a:chExt cx="2433322" cy="243332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CBAE8C5-B479-96C4-E1B8-15B024A68BF1}"/>
                </a:ext>
              </a:extLst>
            </p:cNvPr>
            <p:cNvGrpSpPr/>
            <p:nvPr/>
          </p:nvGrpSpPr>
          <p:grpSpPr>
            <a:xfrm>
              <a:off x="9171938" y="2402839"/>
              <a:ext cx="2433322" cy="2433322"/>
              <a:chOff x="9171938" y="2402839"/>
              <a:chExt cx="2433322" cy="243332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06F839D-5FB5-FF40-2EE9-DF2CE59F3D06}"/>
                  </a:ext>
                </a:extLst>
              </p:cNvPr>
              <p:cNvSpPr/>
              <p:nvPr/>
            </p:nvSpPr>
            <p:spPr>
              <a:xfrm>
                <a:off x="9171938" y="2402839"/>
                <a:ext cx="2433322" cy="2433322"/>
              </a:xfrm>
              <a:prstGeom prst="roundRect">
                <a:avLst>
                  <a:gd name="adj" fmla="val 474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C90D999-C3C7-B789-40F9-E3F01C3E9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0203" y="2490630"/>
                <a:ext cx="2276793" cy="225774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11AE84-E841-9D65-39B9-5BBABD482C88}"/>
                </a:ext>
              </a:extLst>
            </p:cNvPr>
            <p:cNvSpPr/>
            <p:nvPr/>
          </p:nvSpPr>
          <p:spPr>
            <a:xfrm>
              <a:off x="9452798" y="3065241"/>
              <a:ext cx="1871602" cy="11085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/>
                <a:t>QR</a:t>
              </a:r>
            </a:p>
          </p:txBody>
        </p:sp>
      </p:grpSp>
      <p:sp>
        <p:nvSpPr>
          <p:cNvPr id="17" name="!!Title">
            <a:extLst>
              <a:ext uri="{FF2B5EF4-FFF2-40B4-BE49-F238E27FC236}">
                <a16:creationId xmlns:a16="http://schemas.microsoft.com/office/drawing/2014/main" id="{1823C618-56D7-ABB6-1971-D977218C4B99}"/>
              </a:ext>
            </a:extLst>
          </p:cNvPr>
          <p:cNvSpPr txBox="1"/>
          <p:nvPr/>
        </p:nvSpPr>
        <p:spPr>
          <a:xfrm>
            <a:off x="419099" y="376152"/>
            <a:ext cx="11561900" cy="22159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l-PL" sz="13800" b="1" dirty="0">
                <a:solidFill>
                  <a:srgbClr val="371C10"/>
                </a:solidFill>
                <a:latin typeface="Afacad Flux" pitchFamily="2" charset="-18"/>
                <a:cs typeface="Afacad Flux" pitchFamily="2" charset="-18"/>
              </a:rPr>
              <a:t>Smart Watch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A3F8624-F8C8-FF96-DC94-3EEA22DAD6DA}"/>
              </a:ext>
            </a:extLst>
          </p:cNvPr>
          <p:cNvSpPr/>
          <p:nvPr/>
        </p:nvSpPr>
        <p:spPr>
          <a:xfrm>
            <a:off x="525505" y="2660379"/>
            <a:ext cx="2204996" cy="588138"/>
          </a:xfrm>
          <a:prstGeom prst="roundRect">
            <a:avLst/>
          </a:prstGeom>
          <a:solidFill>
            <a:srgbClr val="A979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Core</a:t>
            </a:r>
            <a:r>
              <a:rPr lang="pl-PL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Feature</a:t>
            </a:r>
            <a:r>
              <a:rPr lang="pl-PL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092DE1-A170-B260-01ED-5D51105E7401}"/>
              </a:ext>
            </a:extLst>
          </p:cNvPr>
          <p:cNvSpPr/>
          <p:nvPr/>
        </p:nvSpPr>
        <p:spPr>
          <a:xfrm>
            <a:off x="2930799" y="2660379"/>
            <a:ext cx="2204996" cy="588138"/>
          </a:xfrm>
          <a:prstGeom prst="roundRect">
            <a:avLst/>
          </a:prstGeom>
          <a:solidFill>
            <a:srgbClr val="A979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Core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 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Feature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62EFF-D3D3-7F8C-E0DA-609F96725A7B}"/>
              </a:ext>
            </a:extLst>
          </p:cNvPr>
          <p:cNvSpPr txBox="1"/>
          <p:nvPr/>
        </p:nvSpPr>
        <p:spPr>
          <a:xfrm>
            <a:off x="525505" y="3384988"/>
            <a:ext cx="557049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Libero id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diam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neque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pretium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quam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malesuada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.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Scelerisque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molestie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hendrerit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primis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scelerisque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congue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dui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 dictum </a:t>
            </a:r>
            <a:r>
              <a:rPr lang="pl-PL" sz="2400" i="0" dirty="0" err="1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dictum</a:t>
            </a:r>
            <a:r>
              <a:rPr lang="pl-PL" sz="2400" i="0" dirty="0">
                <a:solidFill>
                  <a:srgbClr val="371C10"/>
                </a:solidFill>
                <a:effectLst/>
                <a:latin typeface="Afacad Flux" pitchFamily="2" charset="-18"/>
                <a:cs typeface="Afacad Flux" pitchFamily="2" charset="-18"/>
              </a:rPr>
              <a:t>. </a:t>
            </a:r>
            <a:endParaRPr lang="pl-PL" sz="2400" dirty="0">
              <a:solidFill>
                <a:srgbClr val="371C10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8FAEC0-B08B-160A-D6A7-3F0E5E34146B}"/>
              </a:ext>
            </a:extLst>
          </p:cNvPr>
          <p:cNvSpPr txBox="1"/>
          <p:nvPr/>
        </p:nvSpPr>
        <p:spPr>
          <a:xfrm>
            <a:off x="1910722" y="5494817"/>
            <a:ext cx="2714337" cy="107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b="0" i="0" dirty="0">
                <a:effectLst/>
                <a:latin typeface="Afacad Flux" pitchFamily="2" charset="-18"/>
                <a:cs typeface="Afacad Flux" pitchFamily="2" charset="-18"/>
              </a:rPr>
              <a:t>Per </a:t>
            </a:r>
            <a:r>
              <a:rPr lang="pl-PL" b="0" i="0" dirty="0" err="1">
                <a:effectLst/>
                <a:latin typeface="Afacad Flux" pitchFamily="2" charset="-18"/>
                <a:cs typeface="Afacad Flux" pitchFamily="2" charset="-18"/>
              </a:rPr>
              <a:t>leo</a:t>
            </a:r>
            <a:r>
              <a:rPr lang="pl-PL" b="0" i="0" dirty="0"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effectLst/>
                <a:latin typeface="Afacad Flux" pitchFamily="2" charset="-18"/>
                <a:cs typeface="Afacad Flux" pitchFamily="2" charset="-18"/>
              </a:rPr>
              <a:t>bibendum</a:t>
            </a:r>
            <a:r>
              <a:rPr lang="pl-PL" b="0" i="0" dirty="0"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effectLst/>
                <a:latin typeface="Afacad Flux" pitchFamily="2" charset="-18"/>
                <a:cs typeface="Afacad Flux" pitchFamily="2" charset="-18"/>
              </a:rPr>
              <a:t>molestie</a:t>
            </a:r>
            <a:r>
              <a:rPr lang="pl-PL" b="0" i="0" dirty="0"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effectLst/>
                <a:latin typeface="Afacad Flux" pitchFamily="2" charset="-18"/>
                <a:cs typeface="Afacad Flux" pitchFamily="2" charset="-18"/>
              </a:rPr>
              <a:t>fames</a:t>
            </a:r>
            <a:r>
              <a:rPr lang="pl-PL" b="0" i="0" dirty="0"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effectLst/>
                <a:latin typeface="Afacad Flux" pitchFamily="2" charset="-18"/>
                <a:cs typeface="Afacad Flux" pitchFamily="2" charset="-18"/>
              </a:rPr>
              <a:t>praesent</a:t>
            </a:r>
            <a:r>
              <a:rPr lang="pl-PL" b="0" i="0" dirty="0"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effectLst/>
                <a:latin typeface="Afacad Flux" pitchFamily="2" charset="-18"/>
                <a:cs typeface="Afacad Flux" pitchFamily="2" charset="-18"/>
              </a:rPr>
              <a:t>lacinia</a:t>
            </a:r>
            <a:r>
              <a:rPr lang="pl-PL" b="0" i="0" dirty="0"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effectLst/>
                <a:latin typeface="Afacad Flux" pitchFamily="2" charset="-18"/>
                <a:cs typeface="Afacad Flux" pitchFamily="2" charset="-18"/>
              </a:rPr>
              <a:t>molestie</a:t>
            </a:r>
            <a:r>
              <a:rPr lang="pl-PL" b="0" i="0" dirty="0"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effectLst/>
                <a:latin typeface="Afacad Flux" pitchFamily="2" charset="-18"/>
                <a:cs typeface="Afacad Flux" pitchFamily="2" charset="-18"/>
              </a:rPr>
              <a:t>sem</a:t>
            </a:r>
            <a:r>
              <a:rPr lang="pl-PL" b="0" i="0" dirty="0"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effectLst/>
                <a:latin typeface="Afacad Flux" pitchFamily="2" charset="-18"/>
                <a:cs typeface="Afacad Flux" pitchFamily="2" charset="-18"/>
              </a:rPr>
              <a:t>placerat</a:t>
            </a:r>
            <a:r>
              <a:rPr lang="pl-PL" b="0" i="0" dirty="0">
                <a:effectLst/>
                <a:latin typeface="Afacad Flux" pitchFamily="2" charset="-18"/>
                <a:cs typeface="Afacad Flux" pitchFamily="2" charset="-18"/>
              </a:rPr>
              <a:t>.</a:t>
            </a:r>
            <a:endParaRPr lang="pl-PL" dirty="0">
              <a:latin typeface="Afacad Flux" pitchFamily="2" charset="-18"/>
              <a:cs typeface="Afacad Flux" pitchFamily="2" charset="-18"/>
            </a:endParaRPr>
          </a:p>
        </p:txBody>
      </p:sp>
      <p:pic>
        <p:nvPicPr>
          <p:cNvPr id="13" name="Picture 12" descr="A smart watch with a screen&#10;&#10;Description automatically generated">
            <a:extLst>
              <a:ext uri="{FF2B5EF4-FFF2-40B4-BE49-F238E27FC236}">
                <a16:creationId xmlns:a16="http://schemas.microsoft.com/office/drawing/2014/main" id="{C45D06F6-CB82-8EB4-64EB-96848D914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15000" r="16019" b="19444"/>
          <a:stretch/>
        </p:blipFill>
        <p:spPr>
          <a:xfrm>
            <a:off x="7488967" y="1109040"/>
            <a:ext cx="4021091" cy="49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09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8415BFE-7432-2E60-B640-363276A5DFBC}"/>
              </a:ext>
            </a:extLst>
          </p:cNvPr>
          <p:cNvSpPr/>
          <p:nvPr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 descr="A round object with smoke&#10;&#10;Description automatically generated">
            <a:extLst>
              <a:ext uri="{FF2B5EF4-FFF2-40B4-BE49-F238E27FC236}">
                <a16:creationId xmlns:a16="http://schemas.microsoft.com/office/drawing/2014/main" id="{6B35540F-761D-9A83-0D1D-DB52C5179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5" y="0"/>
            <a:ext cx="13130116" cy="875211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B21C64-A690-6E75-9875-83C16397D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702E26-FCB4-8DE0-0C63-F4225C73DFE7}"/>
              </a:ext>
            </a:extLst>
          </p:cNvPr>
          <p:cNvSpPr/>
          <p:nvPr/>
        </p:nvSpPr>
        <p:spPr>
          <a:xfrm>
            <a:off x="61233" y="0"/>
            <a:ext cx="8705396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4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Picture 21" descr="A pair of gold rings&#10;&#10;Description automatically generated">
            <a:extLst>
              <a:ext uri="{FF2B5EF4-FFF2-40B4-BE49-F238E27FC236}">
                <a16:creationId xmlns:a16="http://schemas.microsoft.com/office/drawing/2014/main" id="{F5464CB1-0AA1-94EA-CF37-3AD401324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32361" r="8126" b="27651"/>
          <a:stretch/>
        </p:blipFill>
        <p:spPr>
          <a:xfrm>
            <a:off x="6270171" y="2954448"/>
            <a:ext cx="5921830" cy="29282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295DD61-A75C-8E11-AC9A-40289C5383DD}"/>
              </a:ext>
            </a:extLst>
          </p:cNvPr>
          <p:cNvGrpSpPr/>
          <p:nvPr/>
        </p:nvGrpSpPr>
        <p:grpSpPr>
          <a:xfrm>
            <a:off x="582653" y="5431467"/>
            <a:ext cx="1200329" cy="1200329"/>
            <a:chOff x="9171938" y="2402839"/>
            <a:chExt cx="2433322" cy="24333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C100E6F-CFDC-E80C-A62F-BD035058E6A1}"/>
                </a:ext>
              </a:extLst>
            </p:cNvPr>
            <p:cNvGrpSpPr/>
            <p:nvPr/>
          </p:nvGrpSpPr>
          <p:grpSpPr>
            <a:xfrm>
              <a:off x="9171938" y="2402839"/>
              <a:ext cx="2433322" cy="2433322"/>
              <a:chOff x="9171938" y="2402839"/>
              <a:chExt cx="2433322" cy="243332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E3CAFD14-5A5D-6E3D-859B-492F50B3E712}"/>
                  </a:ext>
                </a:extLst>
              </p:cNvPr>
              <p:cNvSpPr/>
              <p:nvPr/>
            </p:nvSpPr>
            <p:spPr>
              <a:xfrm>
                <a:off x="9171938" y="2402839"/>
                <a:ext cx="2433322" cy="2433322"/>
              </a:xfrm>
              <a:prstGeom prst="roundRect">
                <a:avLst>
                  <a:gd name="adj" fmla="val 474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905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6E30D44-A64C-5CC0-9DA1-A6296D93F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50203" y="2490630"/>
                <a:ext cx="2276793" cy="2257740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3EECF0-9EC7-E717-79BE-0F338E8C77B8}"/>
                </a:ext>
              </a:extLst>
            </p:cNvPr>
            <p:cNvSpPr/>
            <p:nvPr/>
          </p:nvSpPr>
          <p:spPr>
            <a:xfrm>
              <a:off x="9452798" y="3065241"/>
              <a:ext cx="1871602" cy="11085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3200" b="1" dirty="0"/>
                <a:t>QR</a:t>
              </a:r>
            </a:p>
          </p:txBody>
        </p:sp>
      </p:grpSp>
      <p:sp>
        <p:nvSpPr>
          <p:cNvPr id="28" name="!!Title">
            <a:extLst>
              <a:ext uri="{FF2B5EF4-FFF2-40B4-BE49-F238E27FC236}">
                <a16:creationId xmlns:a16="http://schemas.microsoft.com/office/drawing/2014/main" id="{9F1318C3-D811-D7CE-13B1-E9A319D98C2D}"/>
              </a:ext>
            </a:extLst>
          </p:cNvPr>
          <p:cNvSpPr txBox="1"/>
          <p:nvPr/>
        </p:nvSpPr>
        <p:spPr>
          <a:xfrm>
            <a:off x="419099" y="179047"/>
            <a:ext cx="11561900" cy="264687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l-PL" sz="16600" b="1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Jewlery</a:t>
            </a:r>
            <a:endParaRPr lang="pl-PL" sz="16600" b="1" dirty="0">
              <a:solidFill>
                <a:schemeClr val="bg1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5F9BFC3-02AC-E74F-11F0-827717676F47}"/>
              </a:ext>
            </a:extLst>
          </p:cNvPr>
          <p:cNvSpPr/>
          <p:nvPr/>
        </p:nvSpPr>
        <p:spPr>
          <a:xfrm>
            <a:off x="525505" y="2660379"/>
            <a:ext cx="2204996" cy="58813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Core</a:t>
            </a:r>
            <a:r>
              <a:rPr lang="pl-PL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Feature</a:t>
            </a:r>
            <a:r>
              <a:rPr lang="pl-PL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 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746EF7D-72F5-D3BF-178E-417A94F81992}"/>
              </a:ext>
            </a:extLst>
          </p:cNvPr>
          <p:cNvSpPr/>
          <p:nvPr/>
        </p:nvSpPr>
        <p:spPr>
          <a:xfrm>
            <a:off x="2930799" y="2660379"/>
            <a:ext cx="2204996" cy="58813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Core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 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Feature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facad Flux" pitchFamily="2" charset="-18"/>
                <a:cs typeface="Afacad Flux" pitchFamily="2" charset="-18"/>
              </a:rPr>
              <a:t>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D089C2-1034-DE99-7C3C-5E319D1D0445}"/>
              </a:ext>
            </a:extLst>
          </p:cNvPr>
          <p:cNvSpPr txBox="1"/>
          <p:nvPr/>
        </p:nvSpPr>
        <p:spPr>
          <a:xfrm>
            <a:off x="525505" y="3384988"/>
            <a:ext cx="5739224" cy="140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Libero id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diam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neque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pretium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quam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malesuada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.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Scelerisque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molestie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hendrerit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primis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scelerisque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congue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dui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dictum </a:t>
            </a:r>
            <a:r>
              <a:rPr lang="pl-PL" sz="240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dictum</a:t>
            </a:r>
            <a:r>
              <a:rPr lang="pl-PL" sz="240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. </a:t>
            </a:r>
            <a:endParaRPr lang="pl-PL" sz="2400" dirty="0">
              <a:solidFill>
                <a:schemeClr val="bg1">
                  <a:lumMod val="85000"/>
                </a:schemeClr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DB711-EB41-9C76-1F14-4527240C9A2D}"/>
              </a:ext>
            </a:extLst>
          </p:cNvPr>
          <p:cNvSpPr txBox="1"/>
          <p:nvPr/>
        </p:nvSpPr>
        <p:spPr>
          <a:xfrm>
            <a:off x="1910722" y="5494817"/>
            <a:ext cx="2714337" cy="107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b="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Per </a:t>
            </a:r>
            <a:r>
              <a:rPr lang="pl-PL" b="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leo</a:t>
            </a:r>
            <a:r>
              <a:rPr lang="pl-PL" b="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bibendum</a:t>
            </a:r>
            <a:r>
              <a:rPr lang="pl-PL" b="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molestie</a:t>
            </a:r>
            <a:r>
              <a:rPr lang="pl-PL" b="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fames</a:t>
            </a:r>
            <a:r>
              <a:rPr lang="pl-PL" b="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praesent</a:t>
            </a:r>
            <a:r>
              <a:rPr lang="pl-PL" b="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lacinia</a:t>
            </a:r>
            <a:r>
              <a:rPr lang="pl-PL" b="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molestie</a:t>
            </a:r>
            <a:r>
              <a:rPr lang="pl-PL" b="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sem</a:t>
            </a:r>
            <a:r>
              <a:rPr lang="pl-PL" b="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placerat</a:t>
            </a:r>
            <a:r>
              <a:rPr lang="pl-PL" b="0" i="0" dirty="0">
                <a:solidFill>
                  <a:schemeClr val="bg1">
                    <a:lumMod val="85000"/>
                  </a:schemeClr>
                </a:solidFill>
                <a:effectLst/>
                <a:latin typeface="Afacad Flux" pitchFamily="2" charset="-18"/>
                <a:cs typeface="Afacad Flux" pitchFamily="2" charset="-18"/>
              </a:rPr>
              <a:t>.</a:t>
            </a:r>
            <a:endParaRPr lang="pl-PL" dirty="0">
              <a:solidFill>
                <a:schemeClr val="bg1">
                  <a:lumMod val="85000"/>
                </a:schemeClr>
              </a:solidFill>
              <a:latin typeface="Afacad Flux" pitchFamily="2" charset="-18"/>
              <a:cs typeface="Afacad Flux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43970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gital Sign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452</Words>
  <Application>Microsoft Office PowerPoint</Application>
  <PresentationFormat>Widescreen</PresentationFormat>
  <Paragraphs>49</Paragraphs>
  <Slides>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Afacad Flux</vt:lpstr>
      <vt:lpstr>Arial</vt:lpstr>
      <vt:lpstr>Protest Riot</vt:lpstr>
      <vt:lpstr>Digital Signage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Maciejewski</dc:creator>
  <cp:lastModifiedBy>Piotr Maciejewski</cp:lastModifiedBy>
  <cp:revision>10</cp:revision>
  <dcterms:created xsi:type="dcterms:W3CDTF">2024-10-27T09:52:47Z</dcterms:created>
  <dcterms:modified xsi:type="dcterms:W3CDTF">2024-11-06T22:40:43Z</dcterms:modified>
</cp:coreProperties>
</file>