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1" r:id="rId3"/>
    <p:sldId id="272" r:id="rId4"/>
    <p:sldId id="273" r:id="rId5"/>
    <p:sldId id="274" r:id="rId6"/>
    <p:sldId id="275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D91AA0-C9E9-4C47-966B-9D72F4B2B171}">
          <p14:sldIdLst>
            <p14:sldId id="263"/>
            <p14:sldId id="271"/>
          </p14:sldIdLst>
        </p14:section>
        <p14:section name="Dark" id="{EF3D8B13-DE25-47B6-9D1A-3FBCD68A1922}">
          <p14:sldIdLst>
            <p14:sldId id="272"/>
            <p14:sldId id="273"/>
          </p14:sldIdLst>
        </p14:section>
        <p14:section name="Light" id="{A1A57B64-AC95-4C4B-8808-EA66DCC34B81}">
          <p14:sldIdLst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573"/>
    <a:srgbClr val="FBF3E2"/>
    <a:srgbClr val="EFC87A"/>
    <a:srgbClr val="342506"/>
    <a:srgbClr val="F4DAA8"/>
    <a:srgbClr val="191934"/>
    <a:srgbClr val="8888AC"/>
    <a:srgbClr val="080812"/>
    <a:srgbClr val="1A1A35"/>
    <a:srgbClr val="181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AB94B6-9EAE-44B6-A2A8-1099A76EFF67}" v="71" dt="2024-11-06T22:43:47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 autoAdjust="0"/>
    <p:restoredTop sz="94660"/>
  </p:normalViewPr>
  <p:slideViewPr>
    <p:cSldViewPr snapToGrid="0">
      <p:cViewPr>
        <p:scale>
          <a:sx n="66" d="100"/>
          <a:sy n="66" d="100"/>
        </p:scale>
        <p:origin x="1608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Maciejewski" userId="bba00846f5a3fd26" providerId="LiveId" clId="{1CAB94B6-9EAE-44B6-A2A8-1099A76EFF67}"/>
    <pc:docChg chg="undo custSel addSld delSld modSld addSection modSection">
      <pc:chgData name="Piotr Maciejewski" userId="bba00846f5a3fd26" providerId="LiveId" clId="{1CAB94B6-9EAE-44B6-A2A8-1099A76EFF67}" dt="2024-11-06T22:43:31.652" v="599" actId="20577"/>
      <pc:docMkLst>
        <pc:docMk/>
      </pc:docMkLst>
      <pc:sldChg chg="modSp mod">
        <pc:chgData name="Piotr Maciejewski" userId="bba00846f5a3fd26" providerId="LiveId" clId="{1CAB94B6-9EAE-44B6-A2A8-1099A76EFF67}" dt="2024-11-06T22:43:31.652" v="599" actId="20577"/>
        <pc:sldMkLst>
          <pc:docMk/>
          <pc:sldMk cId="4281517128" sldId="263"/>
        </pc:sldMkLst>
        <pc:spChg chg="mod">
          <ac:chgData name="Piotr Maciejewski" userId="bba00846f5a3fd26" providerId="LiveId" clId="{1CAB94B6-9EAE-44B6-A2A8-1099A76EFF67}" dt="2024-11-06T22:43:31.652" v="599" actId="20577"/>
          <ac:spMkLst>
            <pc:docMk/>
            <pc:sldMk cId="4281517128" sldId="263"/>
            <ac:spMk id="51" creationId="{BFCE1204-8698-EA88-D847-F838398072BF}"/>
          </ac:spMkLst>
        </pc:spChg>
      </pc:sldChg>
      <pc:sldChg chg="del">
        <pc:chgData name="Piotr Maciejewski" userId="bba00846f5a3fd26" providerId="LiveId" clId="{1CAB94B6-9EAE-44B6-A2A8-1099A76EFF67}" dt="2024-11-06T19:14:53.847" v="0" actId="47"/>
        <pc:sldMkLst>
          <pc:docMk/>
          <pc:sldMk cId="3078406771" sldId="264"/>
        </pc:sldMkLst>
      </pc:sldChg>
      <pc:sldChg chg="del">
        <pc:chgData name="Piotr Maciejewski" userId="bba00846f5a3fd26" providerId="LiveId" clId="{1CAB94B6-9EAE-44B6-A2A8-1099A76EFF67}" dt="2024-11-06T19:40:16.649" v="405" actId="47"/>
        <pc:sldMkLst>
          <pc:docMk/>
          <pc:sldMk cId="2511534367" sldId="265"/>
        </pc:sldMkLst>
      </pc:sldChg>
      <pc:sldChg chg="del">
        <pc:chgData name="Piotr Maciejewski" userId="bba00846f5a3fd26" providerId="LiveId" clId="{1CAB94B6-9EAE-44B6-A2A8-1099A76EFF67}" dt="2024-11-06T19:40:17.161" v="406" actId="47"/>
        <pc:sldMkLst>
          <pc:docMk/>
          <pc:sldMk cId="597181168" sldId="266"/>
        </pc:sldMkLst>
      </pc:sldChg>
      <pc:sldChg chg="del">
        <pc:chgData name="Piotr Maciejewski" userId="bba00846f5a3fd26" providerId="LiveId" clId="{1CAB94B6-9EAE-44B6-A2A8-1099A76EFF67}" dt="2024-11-06T19:14:57.351" v="1" actId="47"/>
        <pc:sldMkLst>
          <pc:docMk/>
          <pc:sldMk cId="1970193948" sldId="267"/>
        </pc:sldMkLst>
      </pc:sldChg>
      <pc:sldChg chg="del">
        <pc:chgData name="Piotr Maciejewski" userId="bba00846f5a3fd26" providerId="LiveId" clId="{1CAB94B6-9EAE-44B6-A2A8-1099A76EFF67}" dt="2024-11-06T19:14:57.351" v="1" actId="47"/>
        <pc:sldMkLst>
          <pc:docMk/>
          <pc:sldMk cId="3867049527" sldId="268"/>
        </pc:sldMkLst>
      </pc:sldChg>
      <pc:sldChg chg="del">
        <pc:chgData name="Piotr Maciejewski" userId="bba00846f5a3fd26" providerId="LiveId" clId="{1CAB94B6-9EAE-44B6-A2A8-1099A76EFF67}" dt="2024-11-06T19:14:57.351" v="1" actId="47"/>
        <pc:sldMkLst>
          <pc:docMk/>
          <pc:sldMk cId="1397639845" sldId="269"/>
        </pc:sldMkLst>
      </pc:sldChg>
      <pc:sldChg chg="del">
        <pc:chgData name="Piotr Maciejewski" userId="bba00846f5a3fd26" providerId="LiveId" clId="{1CAB94B6-9EAE-44B6-A2A8-1099A76EFF67}" dt="2024-11-06T19:14:58.222" v="2" actId="47"/>
        <pc:sldMkLst>
          <pc:docMk/>
          <pc:sldMk cId="875285648" sldId="270"/>
        </pc:sldMkLst>
      </pc:sldChg>
      <pc:sldChg chg="addSp delSp modSp new mod modTransition setBg delAnim modAnim">
        <pc:chgData name="Piotr Maciejewski" userId="bba00846f5a3fd26" providerId="LiveId" clId="{1CAB94B6-9EAE-44B6-A2A8-1099A76EFF67}" dt="2024-11-06T22:42:21.074" v="586" actId="3064"/>
        <pc:sldMkLst>
          <pc:docMk/>
          <pc:sldMk cId="32549512" sldId="272"/>
        </pc:sldMkLst>
        <pc:spChg chg="add mod">
          <ac:chgData name="Piotr Maciejewski" userId="bba00846f5a3fd26" providerId="LiveId" clId="{1CAB94B6-9EAE-44B6-A2A8-1099A76EFF67}" dt="2024-11-06T19:44:49.090" v="508" actId="962"/>
          <ac:spMkLst>
            <pc:docMk/>
            <pc:sldMk cId="32549512" sldId="272"/>
            <ac:spMk id="22" creationId="{4B119DE2-43C5-DD6D-B475-7A35820EC495}"/>
          </ac:spMkLst>
        </pc:spChg>
        <pc:spChg chg="add mod">
          <ac:chgData name="Piotr Maciejewski" userId="bba00846f5a3fd26" providerId="LiveId" clId="{1CAB94B6-9EAE-44B6-A2A8-1099A76EFF67}" dt="2024-11-06T22:42:21.074" v="586" actId="3064"/>
          <ac:spMkLst>
            <pc:docMk/>
            <pc:sldMk cId="32549512" sldId="272"/>
            <ac:spMk id="23" creationId="{C08BE9E4-BBBF-FE49-05C0-AC17E7FD639A}"/>
          </ac:spMkLst>
        </pc:spChg>
        <pc:spChg chg="add mod topLvl">
          <ac:chgData name="Piotr Maciejewski" userId="bba00846f5a3fd26" providerId="LiveId" clId="{1CAB94B6-9EAE-44B6-A2A8-1099A76EFF67}" dt="2024-11-06T19:36:07.873" v="357" actId="164"/>
          <ac:spMkLst>
            <pc:docMk/>
            <pc:sldMk cId="32549512" sldId="272"/>
            <ac:spMk id="26" creationId="{38983510-21A1-CE33-81A0-DF92126CEEAE}"/>
          </ac:spMkLst>
        </pc:spChg>
        <pc:spChg chg="add mod topLvl">
          <ac:chgData name="Piotr Maciejewski" userId="bba00846f5a3fd26" providerId="LiveId" clId="{1CAB94B6-9EAE-44B6-A2A8-1099A76EFF67}" dt="2024-11-06T19:39:30.839" v="398" actId="14826"/>
          <ac:spMkLst>
            <pc:docMk/>
            <pc:sldMk cId="32549512" sldId="272"/>
            <ac:spMk id="28" creationId="{32CDA234-24D1-C2A5-0A39-9B59431612D2}"/>
          </ac:spMkLst>
        </pc:spChg>
        <pc:spChg chg="add mod topLvl">
          <ac:chgData name="Piotr Maciejewski" userId="bba00846f5a3fd26" providerId="LiveId" clId="{1CAB94B6-9EAE-44B6-A2A8-1099A76EFF67}" dt="2024-11-06T19:40:13.029" v="404" actId="14826"/>
          <ac:spMkLst>
            <pc:docMk/>
            <pc:sldMk cId="32549512" sldId="272"/>
            <ac:spMk id="30" creationId="{96F9A2AA-2178-C5E8-56EF-690D2E41060C}"/>
          </ac:spMkLst>
        </pc:spChg>
        <pc:spChg chg="mod">
          <ac:chgData name="Piotr Maciejewski" userId="bba00846f5a3fd26" providerId="LiveId" clId="{1CAB94B6-9EAE-44B6-A2A8-1099A76EFF67}" dt="2024-11-06T22:42:08.622" v="585" actId="2711"/>
          <ac:spMkLst>
            <pc:docMk/>
            <pc:sldMk cId="32549512" sldId="272"/>
            <ac:spMk id="36" creationId="{B3BDB841-EED0-9AEF-43FB-4F515539FB0E}"/>
          </ac:spMkLst>
        </pc:spChg>
        <pc:spChg chg="mod">
          <ac:chgData name="Piotr Maciejewski" userId="bba00846f5a3fd26" providerId="LiveId" clId="{1CAB94B6-9EAE-44B6-A2A8-1099A76EFF67}" dt="2024-11-06T22:42:08.622" v="585" actId="2711"/>
          <ac:spMkLst>
            <pc:docMk/>
            <pc:sldMk cId="32549512" sldId="272"/>
            <ac:spMk id="39" creationId="{D1DA60AE-7968-1F38-F48D-A12B6EEAFF3B}"/>
          </ac:spMkLst>
        </pc:spChg>
        <pc:grpChg chg="add del mod">
          <ac:chgData name="Piotr Maciejewski" userId="bba00846f5a3fd26" providerId="LiveId" clId="{1CAB94B6-9EAE-44B6-A2A8-1099A76EFF67}" dt="2024-11-06T19:36:03.373" v="352" actId="165"/>
          <ac:grpSpMkLst>
            <pc:docMk/>
            <pc:sldMk cId="32549512" sldId="272"/>
            <ac:grpSpMk id="31" creationId="{C205DD2B-C7B5-D975-AE9A-D7E17F1F6AAA}"/>
          </ac:grpSpMkLst>
        </pc:grpChg>
        <pc:grpChg chg="add mod">
          <ac:chgData name="Piotr Maciejewski" userId="bba00846f5a3fd26" providerId="LiveId" clId="{1CAB94B6-9EAE-44B6-A2A8-1099A76EFF67}" dt="2024-11-06T19:43:31.075" v="498" actId="962"/>
          <ac:grpSpMkLst>
            <pc:docMk/>
            <pc:sldMk cId="32549512" sldId="272"/>
            <ac:grpSpMk id="32" creationId="{D74789B6-B878-6210-0A94-14F80FEC1E5E}"/>
          </ac:grpSpMkLst>
        </pc:grpChg>
        <pc:grpChg chg="add mod">
          <ac:chgData name="Piotr Maciejewski" userId="bba00846f5a3fd26" providerId="LiveId" clId="{1CAB94B6-9EAE-44B6-A2A8-1099A76EFF67}" dt="2024-11-06T19:43:28.435" v="497" actId="962"/>
          <ac:grpSpMkLst>
            <pc:docMk/>
            <pc:sldMk cId="32549512" sldId="272"/>
            <ac:grpSpMk id="33" creationId="{C51210CC-0E0A-49CA-A5AC-16D84A584553}"/>
          </ac:grpSpMkLst>
        </pc:grpChg>
        <pc:grpChg chg="add mod">
          <ac:chgData name="Piotr Maciejewski" userId="bba00846f5a3fd26" providerId="LiveId" clId="{1CAB94B6-9EAE-44B6-A2A8-1099A76EFF67}" dt="2024-11-06T19:43:25.876" v="496" actId="962"/>
          <ac:grpSpMkLst>
            <pc:docMk/>
            <pc:sldMk cId="32549512" sldId="272"/>
            <ac:grpSpMk id="34" creationId="{4BD5DDF9-8D72-C3BC-6C6F-29BA1E39F97C}"/>
          </ac:grpSpMkLst>
        </pc:grpChg>
        <pc:grpChg chg="add mod">
          <ac:chgData name="Piotr Maciejewski" userId="bba00846f5a3fd26" providerId="LiveId" clId="{1CAB94B6-9EAE-44B6-A2A8-1099A76EFF67}" dt="2024-11-06T19:43:13.180" v="494" actId="1076"/>
          <ac:grpSpMkLst>
            <pc:docMk/>
            <pc:sldMk cId="32549512" sldId="272"/>
            <ac:grpSpMk id="35" creationId="{1D9E88F5-A54E-3300-3475-9BFA64389F33}"/>
          </ac:grpSpMkLst>
        </pc:grpChg>
        <pc:grpChg chg="mod">
          <ac:chgData name="Piotr Maciejewski" userId="bba00846f5a3fd26" providerId="LiveId" clId="{1CAB94B6-9EAE-44B6-A2A8-1099A76EFF67}" dt="2024-11-06T19:43:11.914" v="493"/>
          <ac:grpSpMkLst>
            <pc:docMk/>
            <pc:sldMk cId="32549512" sldId="272"/>
            <ac:grpSpMk id="37" creationId="{D35B9DEE-E585-1480-5938-7E8F64C1A4D9}"/>
          </ac:grpSpMkLst>
        </pc:grpChg>
        <pc:grpChg chg="add mod">
          <ac:chgData name="Piotr Maciejewski" userId="bba00846f5a3fd26" providerId="LiveId" clId="{1CAB94B6-9EAE-44B6-A2A8-1099A76EFF67}" dt="2024-11-06T19:44:33.064" v="506" actId="962"/>
          <ac:grpSpMkLst>
            <pc:docMk/>
            <pc:sldMk cId="32549512" sldId="272"/>
            <ac:grpSpMk id="40" creationId="{346128CC-A81F-92B6-1DA8-0CD92429368C}"/>
          </ac:grpSpMkLst>
        </pc:grpChg>
        <pc:picChg chg="add del mod">
          <ac:chgData name="Piotr Maciejewski" userId="bba00846f5a3fd26" providerId="LiveId" clId="{1CAB94B6-9EAE-44B6-A2A8-1099A76EFF67}" dt="2024-11-06T19:19:26.521" v="8" actId="478"/>
          <ac:picMkLst>
            <pc:docMk/>
            <pc:sldMk cId="32549512" sldId="272"/>
            <ac:picMk id="3" creationId="{6EE246F7-0EC6-4625-E2F3-CC645910697C}"/>
          </ac:picMkLst>
        </pc:picChg>
        <pc:picChg chg="add mod ord modCrop">
          <ac:chgData name="Piotr Maciejewski" userId="bba00846f5a3fd26" providerId="LiveId" clId="{1CAB94B6-9EAE-44B6-A2A8-1099A76EFF67}" dt="2024-11-06T19:44:21.589" v="504" actId="962"/>
          <ac:picMkLst>
            <pc:docMk/>
            <pc:sldMk cId="32549512" sldId="272"/>
            <ac:picMk id="5" creationId="{A9302DAD-EA56-2FA0-6D54-9CF1E850B8C2}"/>
          </ac:picMkLst>
        </pc:picChg>
        <pc:picChg chg="add del mod">
          <ac:chgData name="Piotr Maciejewski" userId="bba00846f5a3fd26" providerId="LiveId" clId="{1CAB94B6-9EAE-44B6-A2A8-1099A76EFF67}" dt="2024-11-06T19:20:55.556" v="26" actId="478"/>
          <ac:picMkLst>
            <pc:docMk/>
            <pc:sldMk cId="32549512" sldId="272"/>
            <ac:picMk id="6" creationId="{8D0B1687-E3FE-251D-DCB5-17A35802AE71}"/>
          </ac:picMkLst>
        </pc:picChg>
        <pc:picChg chg="add del mod">
          <ac:chgData name="Piotr Maciejewski" userId="bba00846f5a3fd26" providerId="LiveId" clId="{1CAB94B6-9EAE-44B6-A2A8-1099A76EFF67}" dt="2024-11-06T19:20:55.556" v="26" actId="478"/>
          <ac:picMkLst>
            <pc:docMk/>
            <pc:sldMk cId="32549512" sldId="272"/>
            <ac:picMk id="7" creationId="{DAE655E8-7EA7-A117-7462-F7B8061DA306}"/>
          </ac:picMkLst>
        </pc:picChg>
        <pc:picChg chg="add del mod">
          <ac:chgData name="Piotr Maciejewski" userId="bba00846f5a3fd26" providerId="LiveId" clId="{1CAB94B6-9EAE-44B6-A2A8-1099A76EFF67}" dt="2024-11-06T19:20:55.556" v="26" actId="478"/>
          <ac:picMkLst>
            <pc:docMk/>
            <pc:sldMk cId="32549512" sldId="272"/>
            <ac:picMk id="8" creationId="{B3AD23B0-0BAF-98D6-7599-F96CBA3B23BB}"/>
          </ac:picMkLst>
        </pc:picChg>
        <pc:picChg chg="add del mod">
          <ac:chgData name="Piotr Maciejewski" userId="bba00846f5a3fd26" providerId="LiveId" clId="{1CAB94B6-9EAE-44B6-A2A8-1099A76EFF67}" dt="2024-11-06T19:21:28.751" v="39" actId="478"/>
          <ac:picMkLst>
            <pc:docMk/>
            <pc:sldMk cId="32549512" sldId="272"/>
            <ac:picMk id="9" creationId="{75B59135-2431-8901-4E78-74D40BFF1F8E}"/>
          </ac:picMkLst>
        </pc:picChg>
        <pc:picChg chg="add del mod">
          <ac:chgData name="Piotr Maciejewski" userId="bba00846f5a3fd26" providerId="LiveId" clId="{1CAB94B6-9EAE-44B6-A2A8-1099A76EFF67}" dt="2024-11-06T19:21:28.751" v="39" actId="478"/>
          <ac:picMkLst>
            <pc:docMk/>
            <pc:sldMk cId="32549512" sldId="272"/>
            <ac:picMk id="10" creationId="{148365BE-3B6A-66D4-1AF5-DFA22D64CA6A}"/>
          </ac:picMkLst>
        </pc:picChg>
        <pc:picChg chg="add del mod">
          <ac:chgData name="Piotr Maciejewski" userId="bba00846f5a3fd26" providerId="LiveId" clId="{1CAB94B6-9EAE-44B6-A2A8-1099A76EFF67}" dt="2024-11-06T19:21:28.751" v="39" actId="478"/>
          <ac:picMkLst>
            <pc:docMk/>
            <pc:sldMk cId="32549512" sldId="272"/>
            <ac:picMk id="11" creationId="{91B9BEE1-3355-1BAC-1102-53A057CB2E2A}"/>
          </ac:picMkLst>
        </pc:picChg>
        <pc:picChg chg="add del mod">
          <ac:chgData name="Piotr Maciejewski" userId="bba00846f5a3fd26" providerId="LiveId" clId="{1CAB94B6-9EAE-44B6-A2A8-1099A76EFF67}" dt="2024-11-06T19:21:28.751" v="39" actId="478"/>
          <ac:picMkLst>
            <pc:docMk/>
            <pc:sldMk cId="32549512" sldId="272"/>
            <ac:picMk id="12" creationId="{2A8C731A-C9B6-DD1A-88F8-69FE6323FC02}"/>
          </ac:picMkLst>
        </pc:picChg>
        <pc:picChg chg="add mod">
          <ac:chgData name="Piotr Maciejewski" userId="bba00846f5a3fd26" providerId="LiveId" clId="{1CAB94B6-9EAE-44B6-A2A8-1099A76EFF67}" dt="2024-11-06T19:44:29.779" v="505" actId="164"/>
          <ac:picMkLst>
            <pc:docMk/>
            <pc:sldMk cId="32549512" sldId="272"/>
            <ac:picMk id="14" creationId="{11CB900B-ECAC-F930-C31B-73169CA6A4EF}"/>
          </ac:picMkLst>
        </pc:picChg>
        <pc:picChg chg="add mod">
          <ac:chgData name="Piotr Maciejewski" userId="bba00846f5a3fd26" providerId="LiveId" clId="{1CAB94B6-9EAE-44B6-A2A8-1099A76EFF67}" dt="2024-11-06T19:44:29.779" v="505" actId="164"/>
          <ac:picMkLst>
            <pc:docMk/>
            <pc:sldMk cId="32549512" sldId="272"/>
            <ac:picMk id="16" creationId="{AFB07149-8D7F-0ED3-B724-BEFDB3ABCE15}"/>
          </ac:picMkLst>
        </pc:picChg>
        <pc:picChg chg="add mod">
          <ac:chgData name="Piotr Maciejewski" userId="bba00846f5a3fd26" providerId="LiveId" clId="{1CAB94B6-9EAE-44B6-A2A8-1099A76EFF67}" dt="2024-11-06T19:44:29.779" v="505" actId="164"/>
          <ac:picMkLst>
            <pc:docMk/>
            <pc:sldMk cId="32549512" sldId="272"/>
            <ac:picMk id="18" creationId="{F18F3C6C-B5C7-C195-DC0B-EF8CEF91118B}"/>
          </ac:picMkLst>
        </pc:picChg>
        <pc:picChg chg="add mod">
          <ac:chgData name="Piotr Maciejewski" userId="bba00846f5a3fd26" providerId="LiveId" clId="{1CAB94B6-9EAE-44B6-A2A8-1099A76EFF67}" dt="2024-11-06T19:44:29.779" v="505" actId="164"/>
          <ac:picMkLst>
            <pc:docMk/>
            <pc:sldMk cId="32549512" sldId="272"/>
            <ac:picMk id="20" creationId="{762C1601-C622-66F4-BBFB-58EF83DBE066}"/>
          </ac:picMkLst>
        </pc:picChg>
        <pc:picChg chg="add mod topLvl modCrop">
          <ac:chgData name="Piotr Maciejewski" userId="bba00846f5a3fd26" providerId="LiveId" clId="{1CAB94B6-9EAE-44B6-A2A8-1099A76EFF67}" dt="2024-11-06T19:36:07.873" v="357" actId="164"/>
          <ac:picMkLst>
            <pc:docMk/>
            <pc:sldMk cId="32549512" sldId="272"/>
            <ac:picMk id="25" creationId="{B72DB51B-A8E7-B9DA-A908-541F6D662459}"/>
          </ac:picMkLst>
        </pc:picChg>
        <pc:picChg chg="add mod topLvl">
          <ac:chgData name="Piotr Maciejewski" userId="bba00846f5a3fd26" providerId="LiveId" clId="{1CAB94B6-9EAE-44B6-A2A8-1099A76EFF67}" dt="2024-11-06T19:39:30.839" v="398" actId="14826"/>
          <ac:picMkLst>
            <pc:docMk/>
            <pc:sldMk cId="32549512" sldId="272"/>
            <ac:picMk id="27" creationId="{EFC11059-FBB4-155F-9A4C-B317C5E34656}"/>
          </ac:picMkLst>
        </pc:picChg>
        <pc:picChg chg="add mod topLvl modCrop">
          <ac:chgData name="Piotr Maciejewski" userId="bba00846f5a3fd26" providerId="LiveId" clId="{1CAB94B6-9EAE-44B6-A2A8-1099A76EFF67}" dt="2024-11-06T19:40:13.029" v="404" actId="14826"/>
          <ac:picMkLst>
            <pc:docMk/>
            <pc:sldMk cId="32549512" sldId="272"/>
            <ac:picMk id="29" creationId="{D3BFF3DC-4DE5-0B9E-4DA4-9CDEBF60DEA0}"/>
          </ac:picMkLst>
        </pc:picChg>
        <pc:picChg chg="mod">
          <ac:chgData name="Piotr Maciejewski" userId="bba00846f5a3fd26" providerId="LiveId" clId="{1CAB94B6-9EAE-44B6-A2A8-1099A76EFF67}" dt="2024-11-06T19:43:11.914" v="493"/>
          <ac:picMkLst>
            <pc:docMk/>
            <pc:sldMk cId="32549512" sldId="272"/>
            <ac:picMk id="38" creationId="{42BF8CB4-9505-C734-E941-F3421E864522}"/>
          </ac:picMkLst>
        </pc:picChg>
        <pc:picChg chg="add del mod">
          <ac:chgData name="Piotr Maciejewski" userId="bba00846f5a3fd26" providerId="LiveId" clId="{1CAB94B6-9EAE-44B6-A2A8-1099A76EFF67}" dt="2024-11-06T19:44:53.650" v="510" actId="478"/>
          <ac:picMkLst>
            <pc:docMk/>
            <pc:sldMk cId="32549512" sldId="272"/>
            <ac:picMk id="1026" creationId="{7E0ED2C2-4C8F-25E0-F01A-2BF3D26151CD}"/>
          </ac:picMkLst>
        </pc:picChg>
      </pc:sldChg>
      <pc:sldChg chg="addSp delSp modSp add mod modTransition">
        <pc:chgData name="Piotr Maciejewski" userId="bba00846f5a3fd26" providerId="LiveId" clId="{1CAB94B6-9EAE-44B6-A2A8-1099A76EFF67}" dt="2024-11-06T22:42:03.668" v="584" actId="3064"/>
        <pc:sldMkLst>
          <pc:docMk/>
          <pc:sldMk cId="131650569" sldId="273"/>
        </pc:sldMkLst>
        <pc:spChg chg="add mod">
          <ac:chgData name="Piotr Maciejewski" userId="bba00846f5a3fd26" providerId="LiveId" clId="{1CAB94B6-9EAE-44B6-A2A8-1099A76EFF67}" dt="2024-11-06T22:41:56.975" v="583" actId="2711"/>
          <ac:spMkLst>
            <pc:docMk/>
            <pc:sldMk cId="131650569" sldId="273"/>
            <ac:spMk id="2" creationId="{C13E7195-EA4B-0FEF-972A-B1665B2D9DC0}"/>
          </ac:spMkLst>
        </pc:spChg>
        <pc:spChg chg="mod">
          <ac:chgData name="Piotr Maciejewski" userId="bba00846f5a3fd26" providerId="LiveId" clId="{1CAB94B6-9EAE-44B6-A2A8-1099A76EFF67}" dt="2024-11-06T22:41:56.975" v="583" actId="2711"/>
          <ac:spMkLst>
            <pc:docMk/>
            <pc:sldMk cId="131650569" sldId="273"/>
            <ac:spMk id="6" creationId="{E551BAA7-FBEE-2A12-412F-86E7952EFDB6}"/>
          </ac:spMkLst>
        </pc:spChg>
        <pc:spChg chg="del mod">
          <ac:chgData name="Piotr Maciejewski" userId="bba00846f5a3fd26" providerId="LiveId" clId="{1CAB94B6-9EAE-44B6-A2A8-1099A76EFF67}" dt="2024-11-06T19:41:56.439" v="480" actId="478"/>
          <ac:spMkLst>
            <pc:docMk/>
            <pc:sldMk cId="131650569" sldId="273"/>
            <ac:spMk id="7" creationId="{203CFA4F-3BEE-08E1-3C20-F66F10B39B45}"/>
          </ac:spMkLst>
        </pc:spChg>
        <pc:spChg chg="mod">
          <ac:chgData name="Piotr Maciejewski" userId="bba00846f5a3fd26" providerId="LiveId" clId="{1CAB94B6-9EAE-44B6-A2A8-1099A76EFF67}" dt="2024-11-06T21:12:01.357" v="515" actId="14100"/>
          <ac:spMkLst>
            <pc:docMk/>
            <pc:sldMk cId="131650569" sldId="273"/>
            <ac:spMk id="22" creationId="{DBA7C270-D829-C3F0-D474-5E0B45B4F0CB}"/>
          </ac:spMkLst>
        </pc:spChg>
        <pc:spChg chg="mod">
          <ac:chgData name="Piotr Maciejewski" userId="bba00846f5a3fd26" providerId="LiveId" clId="{1CAB94B6-9EAE-44B6-A2A8-1099A76EFF67}" dt="2024-11-06T22:42:03.668" v="584" actId="3064"/>
          <ac:spMkLst>
            <pc:docMk/>
            <pc:sldMk cId="131650569" sldId="273"/>
            <ac:spMk id="23" creationId="{82E5888E-0F65-A833-9359-7E43879D0777}"/>
          </ac:spMkLst>
        </pc:spChg>
        <pc:grpChg chg="add mod">
          <ac:chgData name="Piotr Maciejewski" userId="bba00846f5a3fd26" providerId="LiveId" clId="{1CAB94B6-9EAE-44B6-A2A8-1099A76EFF67}" dt="2024-11-06T19:42:11.644" v="484" actId="164"/>
          <ac:grpSpMkLst>
            <pc:docMk/>
            <pc:sldMk cId="131650569" sldId="273"/>
            <ac:grpSpMk id="3" creationId="{3C7B3B2C-7C07-C7BA-5A68-13C658139BD5}"/>
          </ac:grpSpMkLst>
        </pc:grpChg>
        <pc:grpChg chg="del mod">
          <ac:chgData name="Piotr Maciejewski" userId="bba00846f5a3fd26" providerId="LiveId" clId="{1CAB94B6-9EAE-44B6-A2A8-1099A76EFF67}" dt="2024-11-06T19:41:56.439" v="480" actId="478"/>
          <ac:grpSpMkLst>
            <pc:docMk/>
            <pc:sldMk cId="131650569" sldId="273"/>
            <ac:grpSpMk id="4" creationId="{1C63E0FE-7BF7-40DD-C1CE-E2CC40A24208}"/>
          </ac:grpSpMkLst>
        </pc:grpChg>
        <pc:grpChg chg="add mod">
          <ac:chgData name="Piotr Maciejewski" userId="bba00846f5a3fd26" providerId="LiveId" clId="{1CAB94B6-9EAE-44B6-A2A8-1099A76EFF67}" dt="2024-11-06T19:43:10.331" v="492" actId="962"/>
          <ac:grpSpMkLst>
            <pc:docMk/>
            <pc:sldMk cId="131650569" sldId="273"/>
            <ac:grpSpMk id="9" creationId="{45919E22-682A-A5D5-8BBA-C7E384CCE1EE}"/>
          </ac:grpSpMkLst>
        </pc:grpChg>
        <pc:grpChg chg="add mod">
          <ac:chgData name="Piotr Maciejewski" userId="bba00846f5a3fd26" providerId="LiveId" clId="{1CAB94B6-9EAE-44B6-A2A8-1099A76EFF67}" dt="2024-11-06T19:44:09.404" v="502" actId="962"/>
          <ac:grpSpMkLst>
            <pc:docMk/>
            <pc:sldMk cId="131650569" sldId="273"/>
            <ac:grpSpMk id="10" creationId="{06B42CD4-700F-BD62-B5E2-AB880F703015}"/>
          </ac:grpSpMkLst>
        </pc:grpChg>
        <pc:grpChg chg="mod">
          <ac:chgData name="Piotr Maciejewski" userId="bba00846f5a3fd26" providerId="LiveId" clId="{1CAB94B6-9EAE-44B6-A2A8-1099A76EFF67}" dt="2024-11-06T19:43:04.436" v="491" actId="962"/>
          <ac:grpSpMkLst>
            <pc:docMk/>
            <pc:sldMk cId="131650569" sldId="273"/>
            <ac:grpSpMk id="32" creationId="{7EAEF77A-C13F-2B79-458C-D0539F73CB20}"/>
          </ac:grpSpMkLst>
        </pc:grpChg>
        <pc:grpChg chg="mod">
          <ac:chgData name="Piotr Maciejewski" userId="bba00846f5a3fd26" providerId="LiveId" clId="{1CAB94B6-9EAE-44B6-A2A8-1099A76EFF67}" dt="2024-11-06T19:43:01.820" v="490" actId="962"/>
          <ac:grpSpMkLst>
            <pc:docMk/>
            <pc:sldMk cId="131650569" sldId="273"/>
            <ac:grpSpMk id="33" creationId="{8AE82AFC-E925-5CA9-360E-7954C8074AE8}"/>
          </ac:grpSpMkLst>
        </pc:grpChg>
        <pc:grpChg chg="mod">
          <ac:chgData name="Piotr Maciejewski" userId="bba00846f5a3fd26" providerId="LiveId" clId="{1CAB94B6-9EAE-44B6-A2A8-1099A76EFF67}" dt="2024-11-06T19:42:57.297" v="489" actId="962"/>
          <ac:grpSpMkLst>
            <pc:docMk/>
            <pc:sldMk cId="131650569" sldId="273"/>
            <ac:grpSpMk id="34" creationId="{DD41627B-2E9E-A460-02E0-57FFB1C3DF21}"/>
          </ac:grpSpMkLst>
        </pc:grpChg>
        <pc:picChg chg="mod">
          <ac:chgData name="Piotr Maciejewski" userId="bba00846f5a3fd26" providerId="LiveId" clId="{1CAB94B6-9EAE-44B6-A2A8-1099A76EFF67}" dt="2024-11-06T21:11:53.025" v="513" actId="1076"/>
          <ac:picMkLst>
            <pc:docMk/>
            <pc:sldMk cId="131650569" sldId="273"/>
            <ac:picMk id="5" creationId="{C970320D-8470-DDFC-FD7B-19B0E2C1A4B3}"/>
          </ac:picMkLst>
        </pc:picChg>
        <pc:picChg chg="mod">
          <ac:chgData name="Piotr Maciejewski" userId="bba00846f5a3fd26" providerId="LiveId" clId="{1CAB94B6-9EAE-44B6-A2A8-1099A76EFF67}" dt="2024-11-06T19:41:07.235" v="443"/>
          <ac:picMkLst>
            <pc:docMk/>
            <pc:sldMk cId="131650569" sldId="273"/>
            <ac:picMk id="8" creationId="{A727D885-FA67-1843-3510-48EBAC5F0BA4}"/>
          </ac:picMkLst>
        </pc:picChg>
        <pc:picChg chg="mod">
          <ac:chgData name="Piotr Maciejewski" userId="bba00846f5a3fd26" providerId="LiveId" clId="{1CAB94B6-9EAE-44B6-A2A8-1099A76EFF67}" dt="2024-11-06T21:12:30.353" v="518" actId="208"/>
          <ac:picMkLst>
            <pc:docMk/>
            <pc:sldMk cId="131650569" sldId="273"/>
            <ac:picMk id="14" creationId="{2FD646D9-A56B-E123-06F4-4B2611A8F4BA}"/>
          </ac:picMkLst>
        </pc:picChg>
        <pc:picChg chg="mod">
          <ac:chgData name="Piotr Maciejewski" userId="bba00846f5a3fd26" providerId="LiveId" clId="{1CAB94B6-9EAE-44B6-A2A8-1099A76EFF67}" dt="2024-11-06T19:43:52.549" v="501" actId="164"/>
          <ac:picMkLst>
            <pc:docMk/>
            <pc:sldMk cId="131650569" sldId="273"/>
            <ac:picMk id="16" creationId="{8CFE3409-3FDA-7503-71E6-54DB555184C1}"/>
          </ac:picMkLst>
        </pc:picChg>
        <pc:picChg chg="mod">
          <ac:chgData name="Piotr Maciejewski" userId="bba00846f5a3fd26" providerId="LiveId" clId="{1CAB94B6-9EAE-44B6-A2A8-1099A76EFF67}" dt="2024-11-06T19:43:52.549" v="501" actId="164"/>
          <ac:picMkLst>
            <pc:docMk/>
            <pc:sldMk cId="131650569" sldId="273"/>
            <ac:picMk id="18" creationId="{31B7675D-A175-53D3-95C8-4EDD297AD781}"/>
          </ac:picMkLst>
        </pc:picChg>
        <pc:picChg chg="mod">
          <ac:chgData name="Piotr Maciejewski" userId="bba00846f5a3fd26" providerId="LiveId" clId="{1CAB94B6-9EAE-44B6-A2A8-1099A76EFF67}" dt="2024-11-06T19:43:52.549" v="501" actId="164"/>
          <ac:picMkLst>
            <pc:docMk/>
            <pc:sldMk cId="131650569" sldId="273"/>
            <ac:picMk id="20" creationId="{776C947E-5A45-48C5-369E-851EBAE214CB}"/>
          </ac:picMkLst>
        </pc:picChg>
        <pc:picChg chg="del">
          <ac:chgData name="Piotr Maciejewski" userId="bba00846f5a3fd26" providerId="LiveId" clId="{1CAB94B6-9EAE-44B6-A2A8-1099A76EFF67}" dt="2024-11-06T19:45:11.539" v="511" actId="478"/>
          <ac:picMkLst>
            <pc:docMk/>
            <pc:sldMk cId="131650569" sldId="273"/>
            <ac:picMk id="1026" creationId="{1D208635-816C-9868-D111-2EBF5694B0CF}"/>
          </ac:picMkLst>
        </pc:picChg>
      </pc:sldChg>
      <pc:sldChg chg="addSp delSp modSp add mod setBg modShow">
        <pc:chgData name="Piotr Maciejewski" userId="bba00846f5a3fd26" providerId="LiveId" clId="{1CAB94B6-9EAE-44B6-A2A8-1099A76EFF67}" dt="2024-11-06T22:41:50.683" v="582" actId="2711"/>
        <pc:sldMkLst>
          <pc:docMk/>
          <pc:sldMk cId="541893281" sldId="274"/>
        </pc:sldMkLst>
        <pc:spChg chg="mod">
          <ac:chgData name="Piotr Maciejewski" userId="bba00846f5a3fd26" providerId="LiveId" clId="{1CAB94B6-9EAE-44B6-A2A8-1099A76EFF67}" dt="2024-11-06T22:41:50.683" v="582" actId="2711"/>
          <ac:spMkLst>
            <pc:docMk/>
            <pc:sldMk cId="541893281" sldId="274"/>
            <ac:spMk id="6" creationId="{395C9528-0E1B-6B79-A332-A30A0013551D}"/>
          </ac:spMkLst>
        </pc:spChg>
        <pc:spChg chg="mod">
          <ac:chgData name="Piotr Maciejewski" userId="bba00846f5a3fd26" providerId="LiveId" clId="{1CAB94B6-9EAE-44B6-A2A8-1099A76EFF67}" dt="2024-11-06T21:35:07.549" v="571"/>
          <ac:spMkLst>
            <pc:docMk/>
            <pc:sldMk cId="541893281" sldId="274"/>
            <ac:spMk id="9" creationId="{2BDDFD38-4D66-7CA8-2A8D-8DFD3764D80B}"/>
          </ac:spMkLst>
        </pc:spChg>
        <pc:spChg chg="mod">
          <ac:chgData name="Piotr Maciejewski" userId="bba00846f5a3fd26" providerId="LiveId" clId="{1CAB94B6-9EAE-44B6-A2A8-1099A76EFF67}" dt="2024-11-06T21:33:31.126" v="557" actId="207"/>
          <ac:spMkLst>
            <pc:docMk/>
            <pc:sldMk cId="541893281" sldId="274"/>
            <ac:spMk id="22" creationId="{E5628439-B5C7-0241-E011-B0E2BCD4052D}"/>
          </ac:spMkLst>
        </pc:spChg>
        <pc:spChg chg="mod">
          <ac:chgData name="Piotr Maciejewski" userId="bba00846f5a3fd26" providerId="LiveId" clId="{1CAB94B6-9EAE-44B6-A2A8-1099A76EFF67}" dt="2024-11-06T22:41:23.810" v="579" actId="3064"/>
          <ac:spMkLst>
            <pc:docMk/>
            <pc:sldMk cId="541893281" sldId="274"/>
            <ac:spMk id="23" creationId="{2FCC96E5-3B68-11B1-03E8-FE6398EE88DC}"/>
          </ac:spMkLst>
        </pc:spChg>
        <pc:spChg chg="mod">
          <ac:chgData name="Piotr Maciejewski" userId="bba00846f5a3fd26" providerId="LiveId" clId="{1CAB94B6-9EAE-44B6-A2A8-1099A76EFF67}" dt="2024-11-06T21:32:56.673" v="553" actId="2085"/>
          <ac:spMkLst>
            <pc:docMk/>
            <pc:sldMk cId="541893281" sldId="274"/>
            <ac:spMk id="36" creationId="{7AE707C1-64DF-4B11-585F-D32FB258F067}"/>
          </ac:spMkLst>
        </pc:spChg>
        <pc:grpChg chg="add mod">
          <ac:chgData name="Piotr Maciejewski" userId="bba00846f5a3fd26" providerId="LiveId" clId="{1CAB94B6-9EAE-44B6-A2A8-1099A76EFF67}" dt="2024-11-06T21:35:11.061" v="572" actId="1076"/>
          <ac:grpSpMkLst>
            <pc:docMk/>
            <pc:sldMk cId="541893281" sldId="274"/>
            <ac:grpSpMk id="4" creationId="{910959F8-33A5-C68D-923A-712434DF8004}"/>
          </ac:grpSpMkLst>
        </pc:grpChg>
        <pc:grpChg chg="mod">
          <ac:chgData name="Piotr Maciejewski" userId="bba00846f5a3fd26" providerId="LiveId" clId="{1CAB94B6-9EAE-44B6-A2A8-1099A76EFF67}" dt="2024-11-06T21:35:07.549" v="571"/>
          <ac:grpSpMkLst>
            <pc:docMk/>
            <pc:sldMk cId="541893281" sldId="274"/>
            <ac:grpSpMk id="7" creationId="{53817EAB-B5E6-276A-E96D-E3DBCC8D047C}"/>
          </ac:grpSpMkLst>
        </pc:grpChg>
        <pc:grpChg chg="del">
          <ac:chgData name="Piotr Maciejewski" userId="bba00846f5a3fd26" providerId="LiveId" clId="{1CAB94B6-9EAE-44B6-A2A8-1099A76EFF67}" dt="2024-11-06T21:35:07.287" v="570" actId="478"/>
          <ac:grpSpMkLst>
            <pc:docMk/>
            <pc:sldMk cId="541893281" sldId="274"/>
            <ac:grpSpMk id="35" creationId="{E5765A3B-D17A-0456-0207-DEF470CCDAA2}"/>
          </ac:grpSpMkLst>
        </pc:grpChg>
        <pc:grpChg chg="mod">
          <ac:chgData name="Piotr Maciejewski" userId="bba00846f5a3fd26" providerId="LiveId" clId="{1CAB94B6-9EAE-44B6-A2A8-1099A76EFF67}" dt="2024-11-06T21:31:45.436" v="544" actId="1076"/>
          <ac:grpSpMkLst>
            <pc:docMk/>
            <pc:sldMk cId="541893281" sldId="274"/>
            <ac:grpSpMk id="40" creationId="{429A83A0-8527-6911-F053-8251B43759C0}"/>
          </ac:grpSpMkLst>
        </pc:grpChg>
        <pc:picChg chg="add mod ord modCrop">
          <ac:chgData name="Piotr Maciejewski" userId="bba00846f5a3fd26" providerId="LiveId" clId="{1CAB94B6-9EAE-44B6-A2A8-1099A76EFF67}" dt="2024-11-06T21:31:14.309" v="541" actId="962"/>
          <ac:picMkLst>
            <pc:docMk/>
            <pc:sldMk cId="541893281" sldId="274"/>
            <ac:picMk id="3" creationId="{B5E483E1-AE6F-0E6D-30D8-F31E08F8D42E}"/>
          </ac:picMkLst>
        </pc:picChg>
        <pc:picChg chg="del">
          <ac:chgData name="Piotr Maciejewski" userId="bba00846f5a3fd26" providerId="LiveId" clId="{1CAB94B6-9EAE-44B6-A2A8-1099A76EFF67}" dt="2024-11-06T21:31:04.604" v="539" actId="478"/>
          <ac:picMkLst>
            <pc:docMk/>
            <pc:sldMk cId="541893281" sldId="274"/>
            <ac:picMk id="5" creationId="{D3C35E7B-6C4C-BD72-0580-697080A7614E}"/>
          </ac:picMkLst>
        </pc:picChg>
        <pc:picChg chg="mod">
          <ac:chgData name="Piotr Maciejewski" userId="bba00846f5a3fd26" providerId="LiveId" clId="{1CAB94B6-9EAE-44B6-A2A8-1099A76EFF67}" dt="2024-11-06T21:35:07.549" v="571"/>
          <ac:picMkLst>
            <pc:docMk/>
            <pc:sldMk cId="541893281" sldId="274"/>
            <ac:picMk id="8" creationId="{08E9B2D4-D78B-F838-C1AB-98AF000D7A00}"/>
          </ac:picMkLst>
        </pc:picChg>
        <pc:picChg chg="mod">
          <ac:chgData name="Piotr Maciejewski" userId="bba00846f5a3fd26" providerId="LiveId" clId="{1CAB94B6-9EAE-44B6-A2A8-1099A76EFF67}" dt="2024-11-06T21:33:49.497" v="559" actId="208"/>
          <ac:picMkLst>
            <pc:docMk/>
            <pc:sldMk cId="541893281" sldId="274"/>
            <ac:picMk id="14" creationId="{AD00BEAD-E43F-46F8-7527-BB3811BB47F1}"/>
          </ac:picMkLst>
        </pc:picChg>
        <pc:picChg chg="mod">
          <ac:chgData name="Piotr Maciejewski" userId="bba00846f5a3fd26" providerId="LiveId" clId="{1CAB94B6-9EAE-44B6-A2A8-1099A76EFF67}" dt="2024-11-06T21:33:49.497" v="559" actId="208"/>
          <ac:picMkLst>
            <pc:docMk/>
            <pc:sldMk cId="541893281" sldId="274"/>
            <ac:picMk id="16" creationId="{EA861438-3C34-0C1D-528C-495C27404851}"/>
          </ac:picMkLst>
        </pc:picChg>
        <pc:picChg chg="mod">
          <ac:chgData name="Piotr Maciejewski" userId="bba00846f5a3fd26" providerId="LiveId" clId="{1CAB94B6-9EAE-44B6-A2A8-1099A76EFF67}" dt="2024-11-06T21:33:49.497" v="559" actId="208"/>
          <ac:picMkLst>
            <pc:docMk/>
            <pc:sldMk cId="541893281" sldId="274"/>
            <ac:picMk id="18" creationId="{6EDA6ECD-D9D5-65B6-3D2B-CB1DAA483D2B}"/>
          </ac:picMkLst>
        </pc:picChg>
        <pc:picChg chg="mod">
          <ac:chgData name="Piotr Maciejewski" userId="bba00846f5a3fd26" providerId="LiveId" clId="{1CAB94B6-9EAE-44B6-A2A8-1099A76EFF67}" dt="2024-11-06T21:33:49.497" v="559" actId="208"/>
          <ac:picMkLst>
            <pc:docMk/>
            <pc:sldMk cId="541893281" sldId="274"/>
            <ac:picMk id="20" creationId="{264F1597-1D87-F814-A5C7-855331DA0C8A}"/>
          </ac:picMkLst>
        </pc:picChg>
      </pc:sldChg>
      <pc:sldChg chg="addSp delSp modSp add mod replId setBg modShow">
        <pc:chgData name="Piotr Maciejewski" userId="bba00846f5a3fd26" providerId="LiveId" clId="{1CAB94B6-9EAE-44B6-A2A8-1099A76EFF67}" dt="2024-11-06T22:41:37.692" v="581" actId="2711"/>
        <pc:sldMkLst>
          <pc:docMk/>
          <pc:sldMk cId="3357877955" sldId="275"/>
        </pc:sldMkLst>
        <pc:spChg chg="mod">
          <ac:chgData name="Piotr Maciejewski" userId="bba00846f5a3fd26" providerId="LiveId" clId="{1CAB94B6-9EAE-44B6-A2A8-1099A76EFF67}" dt="2024-11-06T22:41:37.692" v="581" actId="2711"/>
          <ac:spMkLst>
            <pc:docMk/>
            <pc:sldMk cId="3357877955" sldId="275"/>
            <ac:spMk id="2" creationId="{56E16FD0-AEE9-2E6B-91C1-66526F7C7B0C}"/>
          </ac:spMkLst>
        </pc:spChg>
        <pc:spChg chg="add del mod">
          <ac:chgData name="Piotr Maciejewski" userId="bba00846f5a3fd26" providerId="LiveId" clId="{1CAB94B6-9EAE-44B6-A2A8-1099A76EFF67}" dt="2024-11-06T21:35:19.483" v="575" actId="478"/>
          <ac:spMkLst>
            <pc:docMk/>
            <pc:sldMk cId="3357877955" sldId="275"/>
            <ac:spMk id="7" creationId="{F12EF5AC-28EE-9CAD-C7E8-9DB816A0CC22}"/>
          </ac:spMkLst>
        </pc:spChg>
        <pc:spChg chg="mod">
          <ac:chgData name="Piotr Maciejewski" userId="bba00846f5a3fd26" providerId="LiveId" clId="{1CAB94B6-9EAE-44B6-A2A8-1099A76EFF67}" dt="2024-11-06T21:33:19.869" v="556" actId="207"/>
          <ac:spMkLst>
            <pc:docMk/>
            <pc:sldMk cId="3357877955" sldId="275"/>
            <ac:spMk id="22" creationId="{F145075E-ABB4-93AF-AB1B-21ABD5BE98CC}"/>
          </ac:spMkLst>
        </pc:spChg>
        <pc:spChg chg="mod">
          <ac:chgData name="Piotr Maciejewski" userId="bba00846f5a3fd26" providerId="LiveId" clId="{1CAB94B6-9EAE-44B6-A2A8-1099A76EFF67}" dt="2024-11-06T22:41:31.931" v="580" actId="3064"/>
          <ac:spMkLst>
            <pc:docMk/>
            <pc:sldMk cId="3357877955" sldId="275"/>
            <ac:spMk id="23" creationId="{1514695A-4CB1-8F57-CE88-D961E9D9D809}"/>
          </ac:spMkLst>
        </pc:spChg>
        <pc:grpChg chg="mod">
          <ac:chgData name="Piotr Maciejewski" userId="bba00846f5a3fd26" providerId="LiveId" clId="{1CAB94B6-9EAE-44B6-A2A8-1099A76EFF67}" dt="2024-11-06T21:34:11.820" v="563" actId="207"/>
          <ac:grpSpMkLst>
            <pc:docMk/>
            <pc:sldMk cId="3357877955" sldId="275"/>
            <ac:grpSpMk id="10" creationId="{093BEE68-44F9-4BD2-4C55-B18306412F9D}"/>
          </ac:grpSpMkLst>
        </pc:grpChg>
        <pc:picChg chg="add mod ord">
          <ac:chgData name="Piotr Maciejewski" userId="bba00846f5a3fd26" providerId="LiveId" clId="{1CAB94B6-9EAE-44B6-A2A8-1099A76EFF67}" dt="2024-11-06T21:32:06.500" v="549" actId="1076"/>
          <ac:picMkLst>
            <pc:docMk/>
            <pc:sldMk cId="3357877955" sldId="275"/>
            <ac:picMk id="4" creationId="{2E506C4C-48F6-1792-0F05-56E4911D7F48}"/>
          </ac:picMkLst>
        </pc:picChg>
        <pc:picChg chg="del">
          <ac:chgData name="Piotr Maciejewski" userId="bba00846f5a3fd26" providerId="LiveId" clId="{1CAB94B6-9EAE-44B6-A2A8-1099A76EFF67}" dt="2024-11-06T21:32:04.640" v="548" actId="478"/>
          <ac:picMkLst>
            <pc:docMk/>
            <pc:sldMk cId="3357877955" sldId="275"/>
            <ac:picMk id="5" creationId="{FF90BE47-D564-B11C-F62C-AFAA995C5245}"/>
          </ac:picMkLst>
        </pc:picChg>
        <pc:picChg chg="mod">
          <ac:chgData name="Piotr Maciejewski" userId="bba00846f5a3fd26" providerId="LiveId" clId="{1CAB94B6-9EAE-44B6-A2A8-1099A76EFF67}" dt="2024-11-06T21:34:15.726" v="564" actId="208"/>
          <ac:picMkLst>
            <pc:docMk/>
            <pc:sldMk cId="3357877955" sldId="275"/>
            <ac:picMk id="14" creationId="{8F76D1BD-4C0A-903B-DFF1-A1A35E52967F}"/>
          </ac:picMkLst>
        </pc:picChg>
        <pc:picChg chg="mod">
          <ac:chgData name="Piotr Maciejewski" userId="bba00846f5a3fd26" providerId="LiveId" clId="{1CAB94B6-9EAE-44B6-A2A8-1099A76EFF67}" dt="2024-11-06T21:34:15.726" v="564" actId="208"/>
          <ac:picMkLst>
            <pc:docMk/>
            <pc:sldMk cId="3357877955" sldId="275"/>
            <ac:picMk id="16" creationId="{AB4C294D-4752-3976-C83A-530978EAEE43}"/>
          </ac:picMkLst>
        </pc:picChg>
        <pc:picChg chg="mod">
          <ac:chgData name="Piotr Maciejewski" userId="bba00846f5a3fd26" providerId="LiveId" clId="{1CAB94B6-9EAE-44B6-A2A8-1099A76EFF67}" dt="2024-11-06T21:34:15.726" v="564" actId="208"/>
          <ac:picMkLst>
            <pc:docMk/>
            <pc:sldMk cId="3357877955" sldId="275"/>
            <ac:picMk id="18" creationId="{757A96B9-9217-275F-3D1F-58AC6B8293B2}"/>
          </ac:picMkLst>
        </pc:picChg>
        <pc:picChg chg="mod">
          <ac:chgData name="Piotr Maciejewski" userId="bba00846f5a3fd26" providerId="LiveId" clId="{1CAB94B6-9EAE-44B6-A2A8-1099A76EFF67}" dt="2024-11-06T21:34:15.726" v="564" actId="208"/>
          <ac:picMkLst>
            <pc:docMk/>
            <pc:sldMk cId="3357877955" sldId="275"/>
            <ac:picMk id="20" creationId="{14789EBA-8183-A36E-587C-DEEFAE5D28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4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onts.google.com/specimen/Questrial/about?query=questr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jp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25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20.jp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20.jp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835B832-97F4-191E-733D-6C3987B7113C}"/>
              </a:ext>
            </a:extLst>
          </p:cNvPr>
          <p:cNvSpPr/>
          <p:nvPr/>
        </p:nvSpPr>
        <p:spPr>
          <a:xfrm>
            <a:off x="10058400" y="4953965"/>
            <a:ext cx="213359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CCB53B-50BA-8ED4-4059-53F2168EA274}"/>
              </a:ext>
            </a:extLst>
          </p:cNvPr>
          <p:cNvSpPr/>
          <p:nvPr/>
        </p:nvSpPr>
        <p:spPr>
          <a:xfrm>
            <a:off x="1" y="4953965"/>
            <a:ext cx="1005839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08C8B0-291A-308D-F167-359D89D12161}"/>
              </a:ext>
            </a:extLst>
          </p:cNvPr>
          <p:cNvSpPr/>
          <p:nvPr/>
        </p:nvSpPr>
        <p:spPr>
          <a:xfrm>
            <a:off x="5949387" y="0"/>
            <a:ext cx="6242613" cy="495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647A7-2A15-2122-5D07-DCF8F6499FD7}"/>
              </a:ext>
            </a:extLst>
          </p:cNvPr>
          <p:cNvSpPr txBox="1"/>
          <p:nvPr/>
        </p:nvSpPr>
        <p:spPr>
          <a:xfrm>
            <a:off x="471575" y="259093"/>
            <a:ext cx="2398947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pl-PL" b="1" dirty="0" err="1">
                <a:solidFill>
                  <a:schemeClr val="accent1"/>
                </a:solidFill>
              </a:rPr>
              <a:t>Pictures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Select the image </a:t>
            </a:r>
            <a:r>
              <a:rPr lang="pl-PL" dirty="0" err="1"/>
              <a:t>you</a:t>
            </a:r>
            <a:r>
              <a:rPr lang="pl-PL" dirty="0"/>
              <a:t> want to update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Go to </a:t>
            </a:r>
            <a:r>
              <a:rPr lang="en-US" b="1" dirty="0"/>
              <a:t>‘</a:t>
            </a:r>
            <a:r>
              <a:rPr lang="pl-PL" b="1" dirty="0" err="1"/>
              <a:t>Pictur</a:t>
            </a:r>
            <a:r>
              <a:rPr lang="en-US" b="1" dirty="0"/>
              <a:t>e Format’ </a:t>
            </a:r>
            <a:r>
              <a:rPr lang="en-US" dirty="0"/>
              <a:t>tab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Go to </a:t>
            </a:r>
            <a:r>
              <a:rPr lang="en-US" b="1" dirty="0"/>
              <a:t>‘Change Picture’</a:t>
            </a:r>
            <a:r>
              <a:rPr lang="en-US" dirty="0"/>
              <a:t> – </a:t>
            </a:r>
            <a:r>
              <a:rPr lang="en-US" b="1" dirty="0"/>
              <a:t>‘This Device’</a:t>
            </a:r>
            <a:r>
              <a:rPr lang="en-US" dirty="0"/>
              <a:t> and select an image.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In the same tab use </a:t>
            </a:r>
            <a:r>
              <a:rPr lang="en-US" b="1" dirty="0"/>
              <a:t>‘Crop’ </a:t>
            </a:r>
            <a:r>
              <a:rPr lang="en-US" dirty="0"/>
              <a:t>option to adjust the exact image position within the shape.</a:t>
            </a:r>
            <a:endParaRPr lang="pl-P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B2FC8-E0C8-3433-9430-B9CCCD27B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53" y="474025"/>
            <a:ext cx="1246263" cy="1178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86B83-BCE2-67CD-8E49-1EF2E1D0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78" y="1606122"/>
            <a:ext cx="1924319" cy="19390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41E5C5-3FAF-4EAD-E21D-D34772E1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49" y="3157415"/>
            <a:ext cx="1870728" cy="14610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494E8C6-98E2-2126-7753-2AB629011933}"/>
              </a:ext>
            </a:extLst>
          </p:cNvPr>
          <p:cNvSpPr/>
          <p:nvPr/>
        </p:nvSpPr>
        <p:spPr>
          <a:xfrm>
            <a:off x="3216087" y="600330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pl-P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4E4CC8-831C-EA3E-B0A5-7A2F9D212492}"/>
              </a:ext>
            </a:extLst>
          </p:cNvPr>
          <p:cNvSpPr/>
          <p:nvPr/>
        </p:nvSpPr>
        <p:spPr>
          <a:xfrm>
            <a:off x="3500190" y="1802662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pl-P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CE85B5-1C60-D4B1-6453-C514659133F1}"/>
              </a:ext>
            </a:extLst>
          </p:cNvPr>
          <p:cNvSpPr/>
          <p:nvPr/>
        </p:nvSpPr>
        <p:spPr>
          <a:xfrm>
            <a:off x="3216087" y="3022376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pl-P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55F228-343F-6F63-02CF-A4771629D637}"/>
              </a:ext>
            </a:extLst>
          </p:cNvPr>
          <p:cNvSpPr txBox="1"/>
          <p:nvPr/>
        </p:nvSpPr>
        <p:spPr>
          <a:xfrm>
            <a:off x="471576" y="5057176"/>
            <a:ext cx="2779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en-US" b="1" dirty="0">
                <a:solidFill>
                  <a:schemeClr val="accent1"/>
                </a:solidFill>
              </a:rPr>
              <a:t>Colors</a:t>
            </a:r>
          </a:p>
          <a:p>
            <a:r>
              <a:rPr lang="en-US" dirty="0"/>
              <a:t>Use the ‘Shape Format’ or ‘Graphics Format’ tab to edit the colors of each element you’ve selected.</a:t>
            </a:r>
            <a:endParaRPr lang="pl-PL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6C41197-884A-A28F-3B7E-C40AE7EA4F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232"/>
          <a:stretch/>
        </p:blipFill>
        <p:spPr>
          <a:xfrm>
            <a:off x="3500190" y="5247632"/>
            <a:ext cx="6115904" cy="13889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7DB97E-2E89-4636-1B77-1B61D3BC40E2}"/>
              </a:ext>
            </a:extLst>
          </p:cNvPr>
          <p:cNvSpPr txBox="1"/>
          <p:nvPr/>
        </p:nvSpPr>
        <p:spPr>
          <a:xfrm>
            <a:off x="6345512" y="259093"/>
            <a:ext cx="2578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Animations</a:t>
            </a:r>
          </a:p>
          <a:p>
            <a:pPr>
              <a:spcAft>
                <a:spcPts val="1200"/>
              </a:spcAft>
            </a:pPr>
            <a:r>
              <a:rPr lang="en-US" dirty="0"/>
              <a:t>Presentation is set to Kiosk mode via </a:t>
            </a:r>
            <a:r>
              <a:rPr lang="en-US" b="1" dirty="0"/>
              <a:t>‘Slide Show’ </a:t>
            </a:r>
            <a:r>
              <a:rPr lang="en-US" dirty="0"/>
              <a:t>tab’s </a:t>
            </a:r>
            <a:r>
              <a:rPr lang="en-US" b="1" dirty="0"/>
              <a:t>‘Set Up Slide Show’</a:t>
            </a:r>
            <a:r>
              <a:rPr lang="en-US" dirty="0"/>
              <a:t> options.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4B1FE2-4C07-6F0E-3C71-74CE24F1C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911" y="567905"/>
            <a:ext cx="2857899" cy="141942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8C3FA6-782C-9A2C-2294-CDE60ED2B2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35" r="2732"/>
          <a:stretch/>
        </p:blipFill>
        <p:spPr>
          <a:xfrm>
            <a:off x="6324976" y="3204273"/>
            <a:ext cx="3701484" cy="14861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D101C4D-984B-82B1-BA5B-538CFE3592CF}"/>
              </a:ext>
            </a:extLst>
          </p:cNvPr>
          <p:cNvSpPr txBox="1"/>
          <p:nvPr/>
        </p:nvSpPr>
        <p:spPr>
          <a:xfrm>
            <a:off x="6345512" y="2046585"/>
            <a:ext cx="546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Transitions are set up via the </a:t>
            </a:r>
            <a:r>
              <a:rPr lang="en-US" b="1" dirty="0"/>
              <a:t>‘Transitions’ </a:t>
            </a:r>
            <a:r>
              <a:rPr lang="en-US" dirty="0"/>
              <a:t>tab</a:t>
            </a:r>
            <a:br>
              <a:rPr lang="en-US" dirty="0"/>
            </a:br>
            <a:r>
              <a:rPr lang="en-US" dirty="0"/>
              <a:t>and set to occur after a specific amount of time,</a:t>
            </a:r>
            <a:br>
              <a:rPr lang="en-US" dirty="0"/>
            </a:br>
            <a:r>
              <a:rPr lang="en-US" dirty="0"/>
              <a:t>using </a:t>
            </a:r>
            <a:r>
              <a:rPr lang="en-US" b="1" dirty="0"/>
              <a:t>‘Morph’ </a:t>
            </a:r>
            <a:r>
              <a:rPr lang="en-US" dirty="0"/>
              <a:t>effect.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D996B-F55F-BB0C-875B-17A3871973E0}"/>
              </a:ext>
            </a:extLst>
          </p:cNvPr>
          <p:cNvSpPr txBox="1"/>
          <p:nvPr/>
        </p:nvSpPr>
        <p:spPr>
          <a:xfrm>
            <a:off x="10093162" y="3268494"/>
            <a:ext cx="188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If you don’t want the animations simply hide one of the slides.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CE1204-8698-EA88-D847-F838398072BF}"/>
              </a:ext>
            </a:extLst>
          </p:cNvPr>
          <p:cNvSpPr txBox="1"/>
          <p:nvPr/>
        </p:nvSpPr>
        <p:spPr>
          <a:xfrm>
            <a:off x="10200827" y="5057176"/>
            <a:ext cx="17787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Fonts used</a:t>
            </a:r>
          </a:p>
          <a:p>
            <a:r>
              <a:rPr lang="pl-PL" sz="1400" dirty="0">
                <a:latin typeface="+mj-lt"/>
                <a:cs typeface="Afacad Flux" pitchFamily="2" charset="-18"/>
                <a:hlinkClick r:id="rId8"/>
              </a:rPr>
              <a:t>Questrial</a:t>
            </a:r>
            <a:endParaRPr lang="en-US" sz="1400" dirty="0">
              <a:latin typeface="+mj-lt"/>
              <a:cs typeface="Afacad Flux" pitchFamily="2" charset="-18"/>
            </a:endParaRP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Freely available under</a:t>
            </a:r>
            <a:b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</a:b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SIL Open Font License</a:t>
            </a:r>
            <a:endParaRPr lang="pl-PL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facad Flux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151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5B8535-16F3-0E26-91F8-9CACEE09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868BDC5-5D07-6E7E-FEAA-D76640CD16C5}"/>
              </a:ext>
            </a:extLst>
          </p:cNvPr>
          <p:cNvSpPr/>
          <p:nvPr/>
        </p:nvSpPr>
        <p:spPr>
          <a:xfrm flipH="1">
            <a:off x="0" y="0"/>
            <a:ext cx="59493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FB4B35-C7CA-0833-C92D-F9ECA9945C12}"/>
              </a:ext>
            </a:extLst>
          </p:cNvPr>
          <p:cNvSpPr/>
          <p:nvPr/>
        </p:nvSpPr>
        <p:spPr>
          <a:xfrm>
            <a:off x="0" y="4953965"/>
            <a:ext cx="825862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C01A6-FD96-31B9-7189-BCE9E957D3FF}"/>
              </a:ext>
            </a:extLst>
          </p:cNvPr>
          <p:cNvSpPr txBox="1"/>
          <p:nvPr/>
        </p:nvSpPr>
        <p:spPr>
          <a:xfrm>
            <a:off x="471575" y="259093"/>
            <a:ext cx="290342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 err="1">
                <a:solidFill>
                  <a:schemeClr val="accent1"/>
                </a:solidFill>
              </a:rPr>
              <a:t>Morph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Transitions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 err="1"/>
              <a:t>Animations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created</a:t>
            </a:r>
            <a:r>
              <a:rPr lang="pl-PL" dirty="0"/>
              <a:t> via </a:t>
            </a:r>
            <a:r>
              <a:rPr lang="en-US" dirty="0"/>
              <a:t>‘Transitions’ Morph Effect.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For Morph effect to work it requires elements to have the same names across two slides, prefixed by ‘!!’. 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You can inspect those names via ‘Selection Pane’ that can be found in ‘Shape Format’ tab.</a:t>
            </a:r>
            <a:endParaRPr lang="pl-P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DFAB47-3A49-D578-8599-5FF0BBD09715}"/>
              </a:ext>
            </a:extLst>
          </p:cNvPr>
          <p:cNvSpPr txBox="1"/>
          <p:nvPr/>
        </p:nvSpPr>
        <p:spPr>
          <a:xfrm>
            <a:off x="471575" y="5067534"/>
            <a:ext cx="3679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Tooltips</a:t>
            </a:r>
          </a:p>
          <a:p>
            <a:pPr algn="r">
              <a:spcAft>
                <a:spcPts val="1200"/>
              </a:spcAft>
            </a:pPr>
            <a:r>
              <a:rPr lang="en-US" dirty="0"/>
              <a:t>Each Digital Signage comes with tooltips placed outside the slides. Those will guide you on how to adjust this template to your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0956B-F7C0-E3B1-A981-C33A70E9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954" y="2471298"/>
            <a:ext cx="1410983" cy="18975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95D42-F224-3E74-0C70-044A4B8F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97" y="726430"/>
            <a:ext cx="2048161" cy="14670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494961-1B95-AFB1-46F6-3D510F2D1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653" y="259093"/>
            <a:ext cx="2486372" cy="46012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2E8698-1490-D73E-D004-0F6134AAB8F5}"/>
              </a:ext>
            </a:extLst>
          </p:cNvPr>
          <p:cNvSpPr txBox="1"/>
          <p:nvPr/>
        </p:nvSpPr>
        <p:spPr>
          <a:xfrm>
            <a:off x="6242615" y="259093"/>
            <a:ext cx="2903425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Selection Pane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When two elements on the different slides have the same name with ‘!!’ prefix – they will morph between the slides into each other.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Changing those names or copy/pasting elements might break this relationship – making animations behave differently than intended.</a:t>
            </a:r>
            <a:endParaRPr lang="pl-P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E545F4-F14C-ADC6-7922-278F1043B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445" y="5124567"/>
            <a:ext cx="3258596" cy="16163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C98B4A-5960-C39A-134C-9A913DBDE71A}"/>
              </a:ext>
            </a:extLst>
          </p:cNvPr>
          <p:cNvSpPr/>
          <p:nvPr/>
        </p:nvSpPr>
        <p:spPr>
          <a:xfrm>
            <a:off x="8222171" y="4953965"/>
            <a:ext cx="396982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190A9-BDF0-3D31-AB15-DC824BE143D1}"/>
              </a:ext>
            </a:extLst>
          </p:cNvPr>
          <p:cNvSpPr txBox="1"/>
          <p:nvPr/>
        </p:nvSpPr>
        <p:spPr>
          <a:xfrm>
            <a:off x="8468946" y="5067534"/>
            <a:ext cx="3353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Using other formats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Use ‘File’ – ‘Save a Copy’ to export this presentation as images, mp4, gif or another format suitable for you.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126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BG">
            <a:extLst>
              <a:ext uri="{FF2B5EF4-FFF2-40B4-BE49-F238E27FC236}">
                <a16:creationId xmlns:a16="http://schemas.microsoft.com/office/drawing/2014/main" id="{A9302DAD-EA56-2FA0-6D54-9CF1E850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5"/>
          <a:stretch/>
        </p:blipFill>
        <p:spPr>
          <a:xfrm>
            <a:off x="1552575" y="2832378"/>
            <a:ext cx="10639425" cy="4025621"/>
          </a:xfrm>
          <a:prstGeom prst="rect">
            <a:avLst/>
          </a:prstGeom>
        </p:spPr>
      </p:pic>
      <p:grpSp>
        <p:nvGrpSpPr>
          <p:cNvPr id="40" name="!!BGLines">
            <a:extLst>
              <a:ext uri="{FF2B5EF4-FFF2-40B4-BE49-F238E27FC236}">
                <a16:creationId xmlns:a16="http://schemas.microsoft.com/office/drawing/2014/main" id="{346128CC-A81F-92B6-1DA8-0CD92429368C}"/>
              </a:ext>
            </a:extLst>
          </p:cNvPr>
          <p:cNvGrpSpPr/>
          <p:nvPr/>
        </p:nvGrpSpPr>
        <p:grpSpPr>
          <a:xfrm>
            <a:off x="-1406525" y="-1939974"/>
            <a:ext cx="15097161" cy="8539212"/>
            <a:chOff x="-1406525" y="-1939974"/>
            <a:chExt cx="15097161" cy="853921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1CB900B-ECAC-F930-C31B-73169CA6A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536516">
              <a:off x="9348501" y="-2142515"/>
              <a:ext cx="4021723" cy="46625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FB07149-8D7F-0ED3-B724-BEFDB3ABC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005115">
              <a:off x="2797695" y="657961"/>
              <a:ext cx="4139159" cy="4014486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18F3C6C-B5C7-C195-DC0B-EF8CEF911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-710699" y="-424130"/>
              <a:ext cx="6516801" cy="369728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62C1601-C622-66F4-BBFB-58EF83DBE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6525" y="-1939974"/>
              <a:ext cx="5467350" cy="8539212"/>
            </a:xfrm>
            <a:prstGeom prst="rect">
              <a:avLst/>
            </a:prstGeom>
          </p:spPr>
        </p:pic>
      </p:grpSp>
      <p:sp>
        <p:nvSpPr>
          <p:cNvPr id="22" name="!!Title">
            <a:extLst>
              <a:ext uri="{FF2B5EF4-FFF2-40B4-BE49-F238E27FC236}">
                <a16:creationId xmlns:a16="http://schemas.microsoft.com/office/drawing/2014/main" id="{4B119DE2-43C5-DD6D-B475-7A35820EC495}"/>
              </a:ext>
            </a:extLst>
          </p:cNvPr>
          <p:cNvSpPr txBox="1"/>
          <p:nvPr/>
        </p:nvSpPr>
        <p:spPr>
          <a:xfrm>
            <a:off x="441326" y="586313"/>
            <a:ext cx="10887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b="1" dirty="0" err="1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Meet</a:t>
            </a:r>
            <a:r>
              <a:rPr lang="pl-PL" sz="9600" b="1" dirty="0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 </a:t>
            </a:r>
            <a:r>
              <a:rPr lang="pl-PL" sz="9600" b="1" dirty="0" err="1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our</a:t>
            </a:r>
            <a:r>
              <a:rPr lang="pl-PL" sz="9600" b="1" dirty="0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 Team</a:t>
            </a:r>
            <a:endParaRPr lang="pl-PL" sz="9600" dirty="0">
              <a:solidFill>
                <a:schemeClr val="bg1"/>
              </a:solidFill>
              <a:latin typeface="Questrial" panose="020F0502020204030204" pitchFamily="2" charset="-18"/>
            </a:endParaRPr>
          </a:p>
        </p:txBody>
      </p:sp>
      <p:sp>
        <p:nvSpPr>
          <p:cNvPr id="23" name="!!Text">
            <a:extLst>
              <a:ext uri="{FF2B5EF4-FFF2-40B4-BE49-F238E27FC236}">
                <a16:creationId xmlns:a16="http://schemas.microsoft.com/office/drawing/2014/main" id="{C08BE9E4-BBBF-FE49-05C0-AC17E7FD639A}"/>
              </a:ext>
            </a:extLst>
          </p:cNvPr>
          <p:cNvSpPr/>
          <p:nvPr/>
        </p:nvSpPr>
        <p:spPr>
          <a:xfrm>
            <a:off x="-94000" y="2577339"/>
            <a:ext cx="2896325" cy="38698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16000" bIns="3600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A team of skilled </a:t>
            </a:r>
            <a:r>
              <a:rPr lang="en-US" sz="2400" b="1" dirty="0" err="1">
                <a:solidFill>
                  <a:srgbClr val="1A1A35"/>
                </a:solidFill>
                <a:latin typeface="Questrial" pitchFamily="2" charset="-18"/>
              </a:rPr>
              <a:t>professiona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l</a:t>
            </a: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s, passionate about what they do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.</a:t>
            </a:r>
            <a:endParaRPr lang="en-US" sz="2400" b="1" dirty="0">
              <a:solidFill>
                <a:srgbClr val="1A1A35"/>
              </a:solidFill>
              <a:latin typeface="Questrial" pitchFamily="2" charset="-18"/>
            </a:endParaRPr>
          </a:p>
        </p:txBody>
      </p:sp>
      <p:grpSp>
        <p:nvGrpSpPr>
          <p:cNvPr id="34" name="!!G1">
            <a:extLst>
              <a:ext uri="{FF2B5EF4-FFF2-40B4-BE49-F238E27FC236}">
                <a16:creationId xmlns:a16="http://schemas.microsoft.com/office/drawing/2014/main" id="{4BD5DDF9-8D72-C3BC-6C6F-29BA1E39F97C}"/>
              </a:ext>
            </a:extLst>
          </p:cNvPr>
          <p:cNvGrpSpPr/>
          <p:nvPr/>
        </p:nvGrpSpPr>
        <p:grpSpPr>
          <a:xfrm>
            <a:off x="3033250" y="2581942"/>
            <a:ext cx="2822421" cy="3865243"/>
            <a:chOff x="2771081" y="2334237"/>
            <a:chExt cx="2822421" cy="3865243"/>
          </a:xfrm>
        </p:grpSpPr>
        <p:pic>
          <p:nvPicPr>
            <p:cNvPr id="25" name="Picture 24" descr="Young man at the park">
              <a:extLst>
                <a:ext uri="{FF2B5EF4-FFF2-40B4-BE49-F238E27FC236}">
                  <a16:creationId xmlns:a16="http://schemas.microsoft.com/office/drawing/2014/main" id="{B72DB51B-A8E7-B9DA-A908-541F6D66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0" r="23451"/>
            <a:stretch/>
          </p:blipFill>
          <p:spPr>
            <a:xfrm>
              <a:off x="2771081" y="2334237"/>
              <a:ext cx="2822421" cy="331046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983510-21A1-CE33-81A0-DF92126CEEAE}"/>
                </a:ext>
              </a:extLst>
            </p:cNvPr>
            <p:cNvSpPr/>
            <p:nvPr/>
          </p:nvSpPr>
          <p:spPr>
            <a:xfrm>
              <a:off x="2771081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3" name="!!G2">
            <a:extLst>
              <a:ext uri="{FF2B5EF4-FFF2-40B4-BE49-F238E27FC236}">
                <a16:creationId xmlns:a16="http://schemas.microsoft.com/office/drawing/2014/main" id="{C51210CC-0E0A-49CA-A5AC-16D84A584553}"/>
              </a:ext>
            </a:extLst>
          </p:cNvPr>
          <p:cNvGrpSpPr/>
          <p:nvPr/>
        </p:nvGrpSpPr>
        <p:grpSpPr>
          <a:xfrm>
            <a:off x="6086594" y="2581942"/>
            <a:ext cx="2822421" cy="3865243"/>
            <a:chOff x="5671299" y="2334237"/>
            <a:chExt cx="2822421" cy="3865243"/>
          </a:xfrm>
        </p:grpSpPr>
        <p:pic>
          <p:nvPicPr>
            <p:cNvPr id="27" name="Picture 26" descr="Smiling tattooed man with bun">
              <a:extLst>
                <a:ext uri="{FF2B5EF4-FFF2-40B4-BE49-F238E27FC236}">
                  <a16:creationId xmlns:a16="http://schemas.microsoft.com/office/drawing/2014/main" id="{EFC11059-FBB4-155F-9A4C-B317C5E34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3" r="21573"/>
            <a:stretch/>
          </p:blipFill>
          <p:spPr>
            <a:xfrm>
              <a:off x="5671299" y="2334237"/>
              <a:ext cx="2822421" cy="33104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CDA234-24D1-C2A5-0A39-9B59431612D2}"/>
                </a:ext>
              </a:extLst>
            </p:cNvPr>
            <p:cNvSpPr/>
            <p:nvPr/>
          </p:nvSpPr>
          <p:spPr>
            <a:xfrm>
              <a:off x="5671299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2" name="!!G3">
            <a:extLst>
              <a:ext uri="{FF2B5EF4-FFF2-40B4-BE49-F238E27FC236}">
                <a16:creationId xmlns:a16="http://schemas.microsoft.com/office/drawing/2014/main" id="{D74789B6-B878-6210-0A94-14F80FEC1E5E}"/>
              </a:ext>
            </a:extLst>
          </p:cNvPr>
          <p:cNvGrpSpPr/>
          <p:nvPr/>
        </p:nvGrpSpPr>
        <p:grpSpPr>
          <a:xfrm>
            <a:off x="9139939" y="2581942"/>
            <a:ext cx="2822421" cy="3865243"/>
            <a:chOff x="8571517" y="2334237"/>
            <a:chExt cx="2822421" cy="3865243"/>
          </a:xfrm>
        </p:grpSpPr>
        <p:pic>
          <p:nvPicPr>
            <p:cNvPr id="29" name="Picture 28" descr="Woman in business attire">
              <a:extLst>
                <a:ext uri="{FF2B5EF4-FFF2-40B4-BE49-F238E27FC236}">
                  <a16:creationId xmlns:a16="http://schemas.microsoft.com/office/drawing/2014/main" id="{D3BFF3DC-4DE5-0B9E-4DA4-9CDEBF60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1" r="21581"/>
            <a:stretch/>
          </p:blipFill>
          <p:spPr>
            <a:xfrm>
              <a:off x="8571517" y="2334237"/>
              <a:ext cx="2822421" cy="331046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F9A2AA-2178-C5E8-56EF-690D2E41060C}"/>
                </a:ext>
              </a:extLst>
            </p:cNvPr>
            <p:cNvSpPr/>
            <p:nvPr/>
          </p:nvSpPr>
          <p:spPr>
            <a:xfrm>
              <a:off x="8571517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5" name="!!QR">
            <a:extLst>
              <a:ext uri="{FF2B5EF4-FFF2-40B4-BE49-F238E27FC236}">
                <a16:creationId xmlns:a16="http://schemas.microsoft.com/office/drawing/2014/main" id="{1D9E88F5-A54E-3300-3475-9BFA64389F33}"/>
              </a:ext>
            </a:extLst>
          </p:cNvPr>
          <p:cNvGrpSpPr/>
          <p:nvPr/>
        </p:nvGrpSpPr>
        <p:grpSpPr>
          <a:xfrm>
            <a:off x="13048505" y="2577339"/>
            <a:ext cx="2896325" cy="3869846"/>
            <a:chOff x="9293223" y="2577339"/>
            <a:chExt cx="2896325" cy="38698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3BDB841-EED0-9AEF-43FB-4F515539FB0E}"/>
                </a:ext>
              </a:extLst>
            </p:cNvPr>
            <p:cNvSpPr/>
            <p:nvPr/>
          </p:nvSpPr>
          <p:spPr>
            <a:xfrm>
              <a:off x="9293223" y="2577339"/>
              <a:ext cx="2896325" cy="38698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180000" bIns="36000" rtlCol="0" anchor="t"/>
            <a:lstStyle/>
            <a:p>
              <a:pPr>
                <a:lnSpc>
                  <a:spcPct val="120000"/>
                </a:lnSpc>
              </a:pP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Learn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 </a:t>
              </a: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more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!</a:t>
              </a:r>
              <a:endParaRPr lang="en-US" sz="3200" b="1" dirty="0">
                <a:solidFill>
                  <a:schemeClr val="tx1"/>
                </a:solidFill>
                <a:latin typeface="Questrial" pitchFamily="2" charset="-18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35B9DEE-E585-1480-5938-7E8F64C1A4D9}"/>
                </a:ext>
              </a:extLst>
            </p:cNvPr>
            <p:cNvGrpSpPr/>
            <p:nvPr/>
          </p:nvGrpSpPr>
          <p:grpSpPr>
            <a:xfrm>
              <a:off x="9514677" y="3787462"/>
              <a:ext cx="2249495" cy="2230670"/>
              <a:chOff x="9250203" y="2490630"/>
              <a:chExt cx="2276793" cy="225774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2BF8CB4-9505-C734-E941-F3421E864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50203" y="2490630"/>
                <a:ext cx="2276793" cy="2257740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A60AE-7968-1F38-F48D-A12B6EEAFF3B}"/>
                  </a:ext>
                </a:extLst>
              </p:cNvPr>
              <p:cNvSpPr/>
              <p:nvPr/>
            </p:nvSpPr>
            <p:spPr>
              <a:xfrm>
                <a:off x="9974053" y="3373972"/>
                <a:ext cx="829093" cy="49105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l-PL" sz="3200" b="1" dirty="0">
                    <a:latin typeface="Questrial" pitchFamily="2" charset="-18"/>
                  </a:rPr>
                  <a:t>QR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49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79347-9508-0456-EB01-5A6C92DC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BG">
            <a:extLst>
              <a:ext uri="{FF2B5EF4-FFF2-40B4-BE49-F238E27FC236}">
                <a16:creationId xmlns:a16="http://schemas.microsoft.com/office/drawing/2014/main" id="{C970320D-8470-DDFC-FD7B-19B0E2C1A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5"/>
          <a:stretch/>
        </p:blipFill>
        <p:spPr>
          <a:xfrm>
            <a:off x="-1229" y="2832378"/>
            <a:ext cx="10639425" cy="4025621"/>
          </a:xfrm>
          <a:prstGeom prst="rect">
            <a:avLst/>
          </a:prstGeom>
        </p:spPr>
      </p:pic>
      <p:grpSp>
        <p:nvGrpSpPr>
          <p:cNvPr id="10" name="!!BGLines">
            <a:extLst>
              <a:ext uri="{FF2B5EF4-FFF2-40B4-BE49-F238E27FC236}">
                <a16:creationId xmlns:a16="http://schemas.microsoft.com/office/drawing/2014/main" id="{06B42CD4-700F-BD62-B5E2-AB880F703015}"/>
              </a:ext>
            </a:extLst>
          </p:cNvPr>
          <p:cNvGrpSpPr/>
          <p:nvPr/>
        </p:nvGrpSpPr>
        <p:grpSpPr>
          <a:xfrm>
            <a:off x="-1406525" y="-1939974"/>
            <a:ext cx="15097161" cy="8539212"/>
            <a:chOff x="-1406525" y="-1939974"/>
            <a:chExt cx="15097161" cy="853921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FD646D9-A56B-E123-06F4-4B2611A8F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536516">
              <a:off x="9348501" y="-2142515"/>
              <a:ext cx="4021723" cy="46625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FE3409-3FDA-7503-71E6-54DB55518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005115">
              <a:off x="2797695" y="657961"/>
              <a:ext cx="4139159" cy="4014486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1B7675D-A175-53D3-95C8-4EDD297AD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-710699" y="-424130"/>
              <a:ext cx="6516801" cy="369728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76C947E-5A45-48C5-369E-851EBAE2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6525" y="-1939974"/>
              <a:ext cx="5467350" cy="8539212"/>
            </a:xfrm>
            <a:prstGeom prst="rect">
              <a:avLst/>
            </a:prstGeom>
          </p:spPr>
        </p:pic>
      </p:grpSp>
      <p:sp>
        <p:nvSpPr>
          <p:cNvPr id="22" name="!!Title">
            <a:extLst>
              <a:ext uri="{FF2B5EF4-FFF2-40B4-BE49-F238E27FC236}">
                <a16:creationId xmlns:a16="http://schemas.microsoft.com/office/drawing/2014/main" id="{DBA7C270-D829-C3F0-D474-5E0B45B4F0CB}"/>
              </a:ext>
            </a:extLst>
          </p:cNvPr>
          <p:cNvSpPr txBox="1"/>
          <p:nvPr/>
        </p:nvSpPr>
        <p:spPr>
          <a:xfrm>
            <a:off x="441326" y="586313"/>
            <a:ext cx="11322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9600" b="1" dirty="0" err="1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Meet</a:t>
            </a:r>
            <a:r>
              <a:rPr lang="pl-PL" sz="9600" b="1" dirty="0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 </a:t>
            </a:r>
            <a:r>
              <a:rPr lang="pl-PL" sz="9600" b="1" dirty="0" err="1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our</a:t>
            </a:r>
            <a:r>
              <a:rPr lang="pl-PL" sz="9600" b="1" dirty="0">
                <a:solidFill>
                  <a:schemeClr val="bg1"/>
                </a:solidFill>
                <a:latin typeface="Questrial" panose="020F0502020204030204" pitchFamily="2" charset="-18"/>
                <a:cs typeface="Afacad Flux" pitchFamily="2" charset="-18"/>
              </a:rPr>
              <a:t> Team</a:t>
            </a:r>
            <a:endParaRPr lang="pl-PL" sz="9600" dirty="0">
              <a:solidFill>
                <a:schemeClr val="bg1"/>
              </a:solidFill>
              <a:latin typeface="Questrial" panose="020F0502020204030204" pitchFamily="2" charset="-18"/>
            </a:endParaRPr>
          </a:p>
        </p:txBody>
      </p:sp>
      <p:sp>
        <p:nvSpPr>
          <p:cNvPr id="23" name="!!Text">
            <a:extLst>
              <a:ext uri="{FF2B5EF4-FFF2-40B4-BE49-F238E27FC236}">
                <a16:creationId xmlns:a16="http://schemas.microsoft.com/office/drawing/2014/main" id="{82E5888E-0F65-A833-9359-7E43879D0777}"/>
              </a:ext>
            </a:extLst>
          </p:cNvPr>
          <p:cNvSpPr/>
          <p:nvPr/>
        </p:nvSpPr>
        <p:spPr>
          <a:xfrm>
            <a:off x="-4883432" y="2577339"/>
            <a:ext cx="2896325" cy="38698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16000" bIns="3600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A team of skilled </a:t>
            </a:r>
            <a:r>
              <a:rPr lang="en-US" sz="2400" b="1" dirty="0" err="1">
                <a:solidFill>
                  <a:srgbClr val="1A1A35"/>
                </a:solidFill>
                <a:latin typeface="Questrial" pitchFamily="2" charset="-18"/>
              </a:rPr>
              <a:t>professiona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l</a:t>
            </a: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s, passionate about what they do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.</a:t>
            </a:r>
            <a:endParaRPr lang="en-US" sz="2400" b="1" dirty="0">
              <a:solidFill>
                <a:srgbClr val="1A1A35"/>
              </a:solidFill>
              <a:latin typeface="Questrial" pitchFamily="2" charset="-18"/>
            </a:endParaRPr>
          </a:p>
        </p:txBody>
      </p:sp>
      <p:grpSp>
        <p:nvGrpSpPr>
          <p:cNvPr id="34" name="!!G1">
            <a:extLst>
              <a:ext uri="{FF2B5EF4-FFF2-40B4-BE49-F238E27FC236}">
                <a16:creationId xmlns:a16="http://schemas.microsoft.com/office/drawing/2014/main" id="{DD41627B-2E9E-A460-02E0-57FFB1C3DF21}"/>
              </a:ext>
            </a:extLst>
          </p:cNvPr>
          <p:cNvGrpSpPr/>
          <p:nvPr/>
        </p:nvGrpSpPr>
        <p:grpSpPr>
          <a:xfrm>
            <a:off x="317561" y="2581942"/>
            <a:ext cx="2822421" cy="3865243"/>
            <a:chOff x="2771081" y="2334237"/>
            <a:chExt cx="2822421" cy="3865243"/>
          </a:xfrm>
        </p:grpSpPr>
        <p:pic>
          <p:nvPicPr>
            <p:cNvPr id="25" name="Picture 24" descr="Young man at the park">
              <a:extLst>
                <a:ext uri="{FF2B5EF4-FFF2-40B4-BE49-F238E27FC236}">
                  <a16:creationId xmlns:a16="http://schemas.microsoft.com/office/drawing/2014/main" id="{EB0D82FA-2A7A-60DF-A43A-CCD05E74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0" r="23451"/>
            <a:stretch/>
          </p:blipFill>
          <p:spPr>
            <a:xfrm>
              <a:off x="2771081" y="2334237"/>
              <a:ext cx="2822421" cy="331046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8908C7-2268-B779-7971-C8DCD40F077B}"/>
                </a:ext>
              </a:extLst>
            </p:cNvPr>
            <p:cNvSpPr/>
            <p:nvPr/>
          </p:nvSpPr>
          <p:spPr>
            <a:xfrm>
              <a:off x="2771081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3" name="!!G2">
            <a:extLst>
              <a:ext uri="{FF2B5EF4-FFF2-40B4-BE49-F238E27FC236}">
                <a16:creationId xmlns:a16="http://schemas.microsoft.com/office/drawing/2014/main" id="{8AE82AFC-E925-5CA9-360E-7954C8074AE8}"/>
              </a:ext>
            </a:extLst>
          </p:cNvPr>
          <p:cNvGrpSpPr/>
          <p:nvPr/>
        </p:nvGrpSpPr>
        <p:grpSpPr>
          <a:xfrm>
            <a:off x="3301148" y="2581942"/>
            <a:ext cx="2822421" cy="3865243"/>
            <a:chOff x="5671299" y="2334237"/>
            <a:chExt cx="2822421" cy="3865243"/>
          </a:xfrm>
        </p:grpSpPr>
        <p:pic>
          <p:nvPicPr>
            <p:cNvPr id="27" name="Picture 26" descr="Smiling tattooed man with bun">
              <a:extLst>
                <a:ext uri="{FF2B5EF4-FFF2-40B4-BE49-F238E27FC236}">
                  <a16:creationId xmlns:a16="http://schemas.microsoft.com/office/drawing/2014/main" id="{02F62303-F1D9-DE4B-0BE6-AB3F035FB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3" r="21573"/>
            <a:stretch/>
          </p:blipFill>
          <p:spPr>
            <a:xfrm>
              <a:off x="5671299" y="2334237"/>
              <a:ext cx="2822421" cy="33104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279393D-AC13-D82E-8DCF-5073FBF95499}"/>
                </a:ext>
              </a:extLst>
            </p:cNvPr>
            <p:cNvSpPr/>
            <p:nvPr/>
          </p:nvSpPr>
          <p:spPr>
            <a:xfrm>
              <a:off x="5671299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2" name="!!G3">
            <a:extLst>
              <a:ext uri="{FF2B5EF4-FFF2-40B4-BE49-F238E27FC236}">
                <a16:creationId xmlns:a16="http://schemas.microsoft.com/office/drawing/2014/main" id="{7EAEF77A-C13F-2B79-458C-D0539F73CB20}"/>
              </a:ext>
            </a:extLst>
          </p:cNvPr>
          <p:cNvGrpSpPr/>
          <p:nvPr/>
        </p:nvGrpSpPr>
        <p:grpSpPr>
          <a:xfrm>
            <a:off x="6284735" y="2581942"/>
            <a:ext cx="2822421" cy="3865243"/>
            <a:chOff x="8571517" y="2334237"/>
            <a:chExt cx="2822421" cy="3865243"/>
          </a:xfrm>
        </p:grpSpPr>
        <p:pic>
          <p:nvPicPr>
            <p:cNvPr id="29" name="Picture 28" descr="Woman in business attire">
              <a:extLst>
                <a:ext uri="{FF2B5EF4-FFF2-40B4-BE49-F238E27FC236}">
                  <a16:creationId xmlns:a16="http://schemas.microsoft.com/office/drawing/2014/main" id="{690AA08C-5355-074A-740F-68785213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1" r="21581"/>
            <a:stretch/>
          </p:blipFill>
          <p:spPr>
            <a:xfrm>
              <a:off x="8571517" y="2334237"/>
              <a:ext cx="2822421" cy="331046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4949453-5BE5-BD0E-67D9-FFC81621BF77}"/>
                </a:ext>
              </a:extLst>
            </p:cNvPr>
            <p:cNvSpPr/>
            <p:nvPr/>
          </p:nvSpPr>
          <p:spPr>
            <a:xfrm>
              <a:off x="8571517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9" name="!!QR">
            <a:extLst>
              <a:ext uri="{FF2B5EF4-FFF2-40B4-BE49-F238E27FC236}">
                <a16:creationId xmlns:a16="http://schemas.microsoft.com/office/drawing/2014/main" id="{45919E22-682A-A5D5-8BBA-C7E384CCE1EE}"/>
              </a:ext>
            </a:extLst>
          </p:cNvPr>
          <p:cNvGrpSpPr/>
          <p:nvPr/>
        </p:nvGrpSpPr>
        <p:grpSpPr>
          <a:xfrm>
            <a:off x="9293223" y="2577339"/>
            <a:ext cx="2896325" cy="3869846"/>
            <a:chOff x="9293223" y="2577339"/>
            <a:chExt cx="2896325" cy="38698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13E7195-EA4B-0FEF-972A-B1665B2D9DC0}"/>
                </a:ext>
              </a:extLst>
            </p:cNvPr>
            <p:cNvSpPr/>
            <p:nvPr/>
          </p:nvSpPr>
          <p:spPr>
            <a:xfrm>
              <a:off x="9293223" y="2577339"/>
              <a:ext cx="2896325" cy="38698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180000" bIns="36000" rtlCol="0" anchor="t"/>
            <a:lstStyle/>
            <a:p>
              <a:pPr>
                <a:lnSpc>
                  <a:spcPct val="120000"/>
                </a:lnSpc>
              </a:pP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Learn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 </a:t>
              </a: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more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!</a:t>
              </a:r>
              <a:endParaRPr lang="en-US" sz="3200" b="1" dirty="0">
                <a:solidFill>
                  <a:schemeClr val="tx1"/>
                </a:solidFill>
                <a:latin typeface="Questrial" pitchFamily="2" charset="-18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7B3B2C-7C07-C7BA-5A68-13C658139BD5}"/>
                </a:ext>
              </a:extLst>
            </p:cNvPr>
            <p:cNvGrpSpPr/>
            <p:nvPr/>
          </p:nvGrpSpPr>
          <p:grpSpPr>
            <a:xfrm>
              <a:off x="9514677" y="3787462"/>
              <a:ext cx="2249495" cy="2230670"/>
              <a:chOff x="9250203" y="2490630"/>
              <a:chExt cx="2276793" cy="22577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727D885-FA67-1843-3510-48EBAC5F0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50203" y="2490630"/>
                <a:ext cx="2276793" cy="225774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551BAA7-FBEE-2A12-412F-86E7952EFDB6}"/>
                  </a:ext>
                </a:extLst>
              </p:cNvPr>
              <p:cNvSpPr/>
              <p:nvPr/>
            </p:nvSpPr>
            <p:spPr>
              <a:xfrm>
                <a:off x="9974053" y="3373972"/>
                <a:ext cx="829093" cy="49105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l-PL" sz="3200" b="1" dirty="0">
                    <a:latin typeface="Questrial" pitchFamily="2" charset="-18"/>
                  </a:rPr>
                  <a:t>QR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50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F4EE0-E4A7-0CC1-B168-692E52039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BG" descr="A white and orange lines&#10;&#10;Description automatically generated">
            <a:extLst>
              <a:ext uri="{FF2B5EF4-FFF2-40B4-BE49-F238E27FC236}">
                <a16:creationId xmlns:a16="http://schemas.microsoft.com/office/drawing/2014/main" id="{B5E483E1-AE6F-0E6D-30D8-F31E08F8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6"/>
          <a:stretch/>
        </p:blipFill>
        <p:spPr>
          <a:xfrm>
            <a:off x="1374766" y="2855001"/>
            <a:ext cx="10887072" cy="4025622"/>
          </a:xfrm>
          <a:prstGeom prst="rect">
            <a:avLst/>
          </a:prstGeom>
        </p:spPr>
      </p:pic>
      <p:grpSp>
        <p:nvGrpSpPr>
          <p:cNvPr id="40" name="!!BGLines">
            <a:extLst>
              <a:ext uri="{FF2B5EF4-FFF2-40B4-BE49-F238E27FC236}">
                <a16:creationId xmlns:a16="http://schemas.microsoft.com/office/drawing/2014/main" id="{429A83A0-8527-6911-F053-8251B43759C0}"/>
              </a:ext>
            </a:extLst>
          </p:cNvPr>
          <p:cNvGrpSpPr/>
          <p:nvPr/>
        </p:nvGrpSpPr>
        <p:grpSpPr>
          <a:xfrm>
            <a:off x="-1406525" y="-1939974"/>
            <a:ext cx="15097161" cy="8539212"/>
            <a:chOff x="-1406525" y="-1939974"/>
            <a:chExt cx="15097161" cy="853921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D00BEAD-E43F-46F8-7527-BB3811BB4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536516">
              <a:off x="9348501" y="-2142515"/>
              <a:ext cx="4021723" cy="46625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A861438-3C34-0C1D-528C-495C27404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005115">
              <a:off x="2797695" y="657961"/>
              <a:ext cx="4139159" cy="4014486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EDA6ECD-D9D5-65B6-3D2B-CB1DAA483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-710699" y="-424130"/>
              <a:ext cx="6516801" cy="369728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64F1597-1D87-F814-A5C7-855331DA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6525" y="-1939974"/>
              <a:ext cx="5467350" cy="8539212"/>
            </a:xfrm>
            <a:prstGeom prst="rect">
              <a:avLst/>
            </a:prstGeom>
          </p:spPr>
        </p:pic>
      </p:grpSp>
      <p:sp>
        <p:nvSpPr>
          <p:cNvPr id="22" name="!!Title">
            <a:extLst>
              <a:ext uri="{FF2B5EF4-FFF2-40B4-BE49-F238E27FC236}">
                <a16:creationId xmlns:a16="http://schemas.microsoft.com/office/drawing/2014/main" id="{E5628439-B5C7-0241-E011-B0E2BCD4052D}"/>
              </a:ext>
            </a:extLst>
          </p:cNvPr>
          <p:cNvSpPr txBox="1"/>
          <p:nvPr/>
        </p:nvSpPr>
        <p:spPr>
          <a:xfrm>
            <a:off x="441326" y="586313"/>
            <a:ext cx="10887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b="1" dirty="0" err="1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Meet</a:t>
            </a:r>
            <a:r>
              <a:rPr lang="pl-PL" sz="9600" b="1" dirty="0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 </a:t>
            </a:r>
            <a:r>
              <a:rPr lang="pl-PL" sz="9600" b="1" dirty="0" err="1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our</a:t>
            </a:r>
            <a:r>
              <a:rPr lang="pl-PL" sz="9600" b="1" dirty="0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 Team</a:t>
            </a:r>
            <a:endParaRPr lang="pl-PL" sz="9600" dirty="0">
              <a:solidFill>
                <a:srgbClr val="342506"/>
              </a:solidFill>
              <a:latin typeface="Questrial" panose="020F0502020204030204" pitchFamily="2" charset="-18"/>
            </a:endParaRPr>
          </a:p>
        </p:txBody>
      </p:sp>
      <p:sp>
        <p:nvSpPr>
          <p:cNvPr id="23" name="!!Text">
            <a:extLst>
              <a:ext uri="{FF2B5EF4-FFF2-40B4-BE49-F238E27FC236}">
                <a16:creationId xmlns:a16="http://schemas.microsoft.com/office/drawing/2014/main" id="{2FCC96E5-3B68-11B1-03E8-FE6398EE88DC}"/>
              </a:ext>
            </a:extLst>
          </p:cNvPr>
          <p:cNvSpPr/>
          <p:nvPr/>
        </p:nvSpPr>
        <p:spPr>
          <a:xfrm>
            <a:off x="-94000" y="2577339"/>
            <a:ext cx="2896325" cy="3869846"/>
          </a:xfrm>
          <a:prstGeom prst="rect">
            <a:avLst/>
          </a:prstGeom>
          <a:solidFill>
            <a:srgbClr val="EFC8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16000" bIns="3600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A team of skilled </a:t>
            </a:r>
            <a:r>
              <a:rPr lang="en-US" sz="2400" b="1" dirty="0" err="1">
                <a:solidFill>
                  <a:srgbClr val="1A1A35"/>
                </a:solidFill>
                <a:latin typeface="Questrial" pitchFamily="2" charset="-18"/>
              </a:rPr>
              <a:t>professiona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l</a:t>
            </a: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s, passionate about what they do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.</a:t>
            </a:r>
            <a:endParaRPr lang="en-US" sz="2400" b="1" dirty="0">
              <a:solidFill>
                <a:srgbClr val="1A1A35"/>
              </a:solidFill>
              <a:latin typeface="Questrial" pitchFamily="2" charset="-18"/>
            </a:endParaRPr>
          </a:p>
        </p:txBody>
      </p:sp>
      <p:grpSp>
        <p:nvGrpSpPr>
          <p:cNvPr id="34" name="!!G1">
            <a:extLst>
              <a:ext uri="{FF2B5EF4-FFF2-40B4-BE49-F238E27FC236}">
                <a16:creationId xmlns:a16="http://schemas.microsoft.com/office/drawing/2014/main" id="{45BC8143-BAF9-C2DB-DAD4-A521B2E4974C}"/>
              </a:ext>
            </a:extLst>
          </p:cNvPr>
          <p:cNvGrpSpPr/>
          <p:nvPr/>
        </p:nvGrpSpPr>
        <p:grpSpPr>
          <a:xfrm>
            <a:off x="3033250" y="2581942"/>
            <a:ext cx="2822421" cy="3865243"/>
            <a:chOff x="2771081" y="2334237"/>
            <a:chExt cx="2822421" cy="3865243"/>
          </a:xfrm>
        </p:grpSpPr>
        <p:pic>
          <p:nvPicPr>
            <p:cNvPr id="25" name="Picture 24" descr="Young man at the park">
              <a:extLst>
                <a:ext uri="{FF2B5EF4-FFF2-40B4-BE49-F238E27FC236}">
                  <a16:creationId xmlns:a16="http://schemas.microsoft.com/office/drawing/2014/main" id="{06D1AECE-94FF-D2B2-65E0-0843DFFEB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0" r="23451"/>
            <a:stretch/>
          </p:blipFill>
          <p:spPr>
            <a:xfrm>
              <a:off x="2771081" y="2334237"/>
              <a:ext cx="2822421" cy="331046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14C6FA-9E5C-5E77-8A03-91219CD5F456}"/>
                </a:ext>
              </a:extLst>
            </p:cNvPr>
            <p:cNvSpPr/>
            <p:nvPr/>
          </p:nvSpPr>
          <p:spPr>
            <a:xfrm>
              <a:off x="2771081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3" name="!!G2">
            <a:extLst>
              <a:ext uri="{FF2B5EF4-FFF2-40B4-BE49-F238E27FC236}">
                <a16:creationId xmlns:a16="http://schemas.microsoft.com/office/drawing/2014/main" id="{95C45FEF-E1B6-0D7B-3838-B144BA6421B0}"/>
              </a:ext>
            </a:extLst>
          </p:cNvPr>
          <p:cNvGrpSpPr/>
          <p:nvPr/>
        </p:nvGrpSpPr>
        <p:grpSpPr>
          <a:xfrm>
            <a:off x="6086594" y="2581942"/>
            <a:ext cx="2822421" cy="3865243"/>
            <a:chOff x="5671299" y="2334237"/>
            <a:chExt cx="2822421" cy="3865243"/>
          </a:xfrm>
        </p:grpSpPr>
        <p:pic>
          <p:nvPicPr>
            <p:cNvPr id="27" name="Picture 26" descr="Smiling tattooed man with bun">
              <a:extLst>
                <a:ext uri="{FF2B5EF4-FFF2-40B4-BE49-F238E27FC236}">
                  <a16:creationId xmlns:a16="http://schemas.microsoft.com/office/drawing/2014/main" id="{AF7AB136-ED93-7B43-D6E7-32C43A51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3" r="21573"/>
            <a:stretch/>
          </p:blipFill>
          <p:spPr>
            <a:xfrm>
              <a:off x="5671299" y="2334237"/>
              <a:ext cx="2822421" cy="33104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32E19B-AB7E-7898-0A1A-9D5CE31F7E7E}"/>
                </a:ext>
              </a:extLst>
            </p:cNvPr>
            <p:cNvSpPr/>
            <p:nvPr/>
          </p:nvSpPr>
          <p:spPr>
            <a:xfrm>
              <a:off x="5671299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2" name="!!G3">
            <a:extLst>
              <a:ext uri="{FF2B5EF4-FFF2-40B4-BE49-F238E27FC236}">
                <a16:creationId xmlns:a16="http://schemas.microsoft.com/office/drawing/2014/main" id="{6DB63C50-C281-45A8-3E34-552DAD5CB4E4}"/>
              </a:ext>
            </a:extLst>
          </p:cNvPr>
          <p:cNvGrpSpPr/>
          <p:nvPr/>
        </p:nvGrpSpPr>
        <p:grpSpPr>
          <a:xfrm>
            <a:off x="9139939" y="2581942"/>
            <a:ext cx="2822421" cy="3865243"/>
            <a:chOff x="8571517" y="2334237"/>
            <a:chExt cx="2822421" cy="3865243"/>
          </a:xfrm>
        </p:grpSpPr>
        <p:pic>
          <p:nvPicPr>
            <p:cNvPr id="29" name="Picture 28" descr="Woman in business attire">
              <a:extLst>
                <a:ext uri="{FF2B5EF4-FFF2-40B4-BE49-F238E27FC236}">
                  <a16:creationId xmlns:a16="http://schemas.microsoft.com/office/drawing/2014/main" id="{51FF9422-3B8D-5E61-3CE9-6A82E924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1" r="21581"/>
            <a:stretch/>
          </p:blipFill>
          <p:spPr>
            <a:xfrm>
              <a:off x="8571517" y="2334237"/>
              <a:ext cx="2822421" cy="331046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8AE1AEE-3915-80A8-83F2-9F6521A1B76D}"/>
                </a:ext>
              </a:extLst>
            </p:cNvPr>
            <p:cNvSpPr/>
            <p:nvPr/>
          </p:nvSpPr>
          <p:spPr>
            <a:xfrm>
              <a:off x="8571517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4" name="!!QR">
            <a:extLst>
              <a:ext uri="{FF2B5EF4-FFF2-40B4-BE49-F238E27FC236}">
                <a16:creationId xmlns:a16="http://schemas.microsoft.com/office/drawing/2014/main" id="{910959F8-33A5-C68D-923A-712434DF8004}"/>
              </a:ext>
            </a:extLst>
          </p:cNvPr>
          <p:cNvGrpSpPr/>
          <p:nvPr/>
        </p:nvGrpSpPr>
        <p:grpSpPr>
          <a:xfrm>
            <a:off x="13052345" y="2577339"/>
            <a:ext cx="2746377" cy="3869846"/>
            <a:chOff x="9293223" y="2577339"/>
            <a:chExt cx="2746377" cy="38698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5C9528-0E1B-6B79-A332-A30A0013551D}"/>
                </a:ext>
              </a:extLst>
            </p:cNvPr>
            <p:cNvSpPr/>
            <p:nvPr/>
          </p:nvSpPr>
          <p:spPr>
            <a:xfrm>
              <a:off x="9293223" y="2577339"/>
              <a:ext cx="2746377" cy="38698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EC5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180000" bIns="36000" rtlCol="0" anchor="t"/>
            <a:lstStyle/>
            <a:p>
              <a:pPr>
                <a:lnSpc>
                  <a:spcPct val="120000"/>
                </a:lnSpc>
              </a:pP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Learn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 </a:t>
              </a: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more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!</a:t>
              </a:r>
              <a:endParaRPr lang="en-US" sz="3200" b="1" dirty="0">
                <a:solidFill>
                  <a:schemeClr val="tx1"/>
                </a:solidFill>
                <a:latin typeface="Questrial" pitchFamily="2" charset="-18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817EAB-B5E6-276A-E96D-E3DBCC8D047C}"/>
                </a:ext>
              </a:extLst>
            </p:cNvPr>
            <p:cNvGrpSpPr/>
            <p:nvPr/>
          </p:nvGrpSpPr>
          <p:grpSpPr>
            <a:xfrm>
              <a:off x="9514677" y="3787462"/>
              <a:ext cx="2249495" cy="2230670"/>
              <a:chOff x="9250203" y="2490630"/>
              <a:chExt cx="2276793" cy="22577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E9B2D4-D78B-F838-C1AB-98AF000D7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50203" y="2490630"/>
                <a:ext cx="2276793" cy="225774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BDDFD38-4D66-7CA8-2A8D-8DFD3764D80B}"/>
                  </a:ext>
                </a:extLst>
              </p:cNvPr>
              <p:cNvSpPr/>
              <p:nvPr/>
            </p:nvSpPr>
            <p:spPr>
              <a:xfrm>
                <a:off x="9974053" y="3373972"/>
                <a:ext cx="829093" cy="49105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l-PL" sz="3200" b="1" dirty="0"/>
                  <a:t>QR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893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3401F-0560-95C6-EE4A-4224A4B1B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BG" descr="A white and orange lines&#10;&#10;Description automatically generated">
            <a:extLst>
              <a:ext uri="{FF2B5EF4-FFF2-40B4-BE49-F238E27FC236}">
                <a16:creationId xmlns:a16="http://schemas.microsoft.com/office/drawing/2014/main" id="{2E506C4C-48F6-1792-0F05-56E4911D7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6"/>
          <a:stretch/>
        </p:blipFill>
        <p:spPr>
          <a:xfrm>
            <a:off x="0" y="2855001"/>
            <a:ext cx="10887072" cy="4025622"/>
          </a:xfrm>
          <a:prstGeom prst="rect">
            <a:avLst/>
          </a:prstGeom>
        </p:spPr>
      </p:pic>
      <p:grpSp>
        <p:nvGrpSpPr>
          <p:cNvPr id="10" name="!!BGLines">
            <a:extLst>
              <a:ext uri="{FF2B5EF4-FFF2-40B4-BE49-F238E27FC236}">
                <a16:creationId xmlns:a16="http://schemas.microsoft.com/office/drawing/2014/main" id="{093BEE68-44F9-4BD2-4C55-B18306412F9D}"/>
              </a:ext>
            </a:extLst>
          </p:cNvPr>
          <p:cNvGrpSpPr/>
          <p:nvPr/>
        </p:nvGrpSpPr>
        <p:grpSpPr>
          <a:xfrm>
            <a:off x="-1406525" y="-1939974"/>
            <a:ext cx="15097161" cy="8539212"/>
            <a:chOff x="-1406525" y="-1939974"/>
            <a:chExt cx="15097161" cy="853921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F76D1BD-4C0A-903B-DFF1-A1A35E52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536516">
              <a:off x="9348501" y="-2142515"/>
              <a:ext cx="4021723" cy="466254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B4C294D-4752-3976-C83A-530978EAE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005115">
              <a:off x="2797695" y="657961"/>
              <a:ext cx="4139159" cy="4014486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57A96B9-9217-275F-3D1F-58AC6B82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-710699" y="-424130"/>
              <a:ext cx="6516801" cy="369728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4789EBA-8183-A36E-587C-DEEFAE5D2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6525" y="-1939974"/>
              <a:ext cx="5467350" cy="8539212"/>
            </a:xfrm>
            <a:prstGeom prst="rect">
              <a:avLst/>
            </a:prstGeom>
          </p:spPr>
        </p:pic>
      </p:grpSp>
      <p:sp>
        <p:nvSpPr>
          <p:cNvPr id="22" name="!!Title">
            <a:extLst>
              <a:ext uri="{FF2B5EF4-FFF2-40B4-BE49-F238E27FC236}">
                <a16:creationId xmlns:a16="http://schemas.microsoft.com/office/drawing/2014/main" id="{F145075E-ABB4-93AF-AB1B-21ABD5BE98CC}"/>
              </a:ext>
            </a:extLst>
          </p:cNvPr>
          <p:cNvSpPr txBox="1"/>
          <p:nvPr/>
        </p:nvSpPr>
        <p:spPr>
          <a:xfrm>
            <a:off x="441326" y="586313"/>
            <a:ext cx="11322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9600" b="1" dirty="0" err="1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Meet</a:t>
            </a:r>
            <a:r>
              <a:rPr lang="pl-PL" sz="9600" b="1" dirty="0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 </a:t>
            </a:r>
            <a:r>
              <a:rPr lang="pl-PL" sz="9600" b="1" dirty="0" err="1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our</a:t>
            </a:r>
            <a:r>
              <a:rPr lang="pl-PL" sz="9600" b="1" dirty="0">
                <a:solidFill>
                  <a:srgbClr val="342506"/>
                </a:solidFill>
                <a:latin typeface="Questrial" panose="020F0502020204030204" pitchFamily="2" charset="-18"/>
                <a:cs typeface="Afacad Flux" pitchFamily="2" charset="-18"/>
              </a:rPr>
              <a:t> Team</a:t>
            </a:r>
            <a:endParaRPr lang="pl-PL" sz="9600" dirty="0">
              <a:solidFill>
                <a:srgbClr val="342506"/>
              </a:solidFill>
              <a:latin typeface="Questrial" panose="020F0502020204030204" pitchFamily="2" charset="-18"/>
            </a:endParaRPr>
          </a:p>
        </p:txBody>
      </p:sp>
      <p:sp>
        <p:nvSpPr>
          <p:cNvPr id="23" name="!!Text">
            <a:extLst>
              <a:ext uri="{FF2B5EF4-FFF2-40B4-BE49-F238E27FC236}">
                <a16:creationId xmlns:a16="http://schemas.microsoft.com/office/drawing/2014/main" id="{1514695A-4CB1-8F57-CE88-D961E9D9D809}"/>
              </a:ext>
            </a:extLst>
          </p:cNvPr>
          <p:cNvSpPr/>
          <p:nvPr/>
        </p:nvSpPr>
        <p:spPr>
          <a:xfrm>
            <a:off x="-4883432" y="2577339"/>
            <a:ext cx="2896325" cy="3869846"/>
          </a:xfrm>
          <a:prstGeom prst="rect">
            <a:avLst/>
          </a:prstGeom>
          <a:solidFill>
            <a:srgbClr val="EFC8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16000" bIns="3600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A team of skilled </a:t>
            </a:r>
            <a:r>
              <a:rPr lang="en-US" sz="2400" b="1" dirty="0" err="1">
                <a:solidFill>
                  <a:srgbClr val="1A1A35"/>
                </a:solidFill>
                <a:latin typeface="Questrial" pitchFamily="2" charset="-18"/>
              </a:rPr>
              <a:t>professiona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l</a:t>
            </a:r>
            <a:r>
              <a:rPr lang="en-US" sz="2400" b="1" dirty="0">
                <a:solidFill>
                  <a:srgbClr val="1A1A35"/>
                </a:solidFill>
                <a:latin typeface="Questrial" pitchFamily="2" charset="-18"/>
              </a:rPr>
              <a:t>s, passionate about what they do</a:t>
            </a:r>
            <a:r>
              <a:rPr lang="pl-PL" sz="2400" b="1" dirty="0">
                <a:solidFill>
                  <a:srgbClr val="1A1A35"/>
                </a:solidFill>
                <a:latin typeface="Questrial" pitchFamily="2" charset="-18"/>
              </a:rPr>
              <a:t>.</a:t>
            </a:r>
            <a:endParaRPr lang="en-US" sz="2400" b="1" dirty="0">
              <a:solidFill>
                <a:srgbClr val="1A1A35"/>
              </a:solidFill>
              <a:latin typeface="Questrial" pitchFamily="2" charset="-18"/>
            </a:endParaRPr>
          </a:p>
        </p:txBody>
      </p:sp>
      <p:grpSp>
        <p:nvGrpSpPr>
          <p:cNvPr id="34" name="!!G1">
            <a:extLst>
              <a:ext uri="{FF2B5EF4-FFF2-40B4-BE49-F238E27FC236}">
                <a16:creationId xmlns:a16="http://schemas.microsoft.com/office/drawing/2014/main" id="{A01E1D1A-8828-0269-276A-6A5B6449F7AD}"/>
              </a:ext>
            </a:extLst>
          </p:cNvPr>
          <p:cNvGrpSpPr/>
          <p:nvPr/>
        </p:nvGrpSpPr>
        <p:grpSpPr>
          <a:xfrm>
            <a:off x="317561" y="2581942"/>
            <a:ext cx="2822421" cy="3865243"/>
            <a:chOff x="2771081" y="2334237"/>
            <a:chExt cx="2822421" cy="3865243"/>
          </a:xfrm>
        </p:grpSpPr>
        <p:pic>
          <p:nvPicPr>
            <p:cNvPr id="25" name="Picture 24" descr="Young man at the park">
              <a:extLst>
                <a:ext uri="{FF2B5EF4-FFF2-40B4-BE49-F238E27FC236}">
                  <a16:creationId xmlns:a16="http://schemas.microsoft.com/office/drawing/2014/main" id="{D54A440A-BF17-3906-84BA-FBE23D0B1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0" r="23451"/>
            <a:stretch/>
          </p:blipFill>
          <p:spPr>
            <a:xfrm>
              <a:off x="2771081" y="2334237"/>
              <a:ext cx="2822421" cy="331046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2B1A31-4227-FAAA-D1A3-55CB3D564B84}"/>
                </a:ext>
              </a:extLst>
            </p:cNvPr>
            <p:cNvSpPr/>
            <p:nvPr/>
          </p:nvSpPr>
          <p:spPr>
            <a:xfrm>
              <a:off x="2771081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3" name="!!G2">
            <a:extLst>
              <a:ext uri="{FF2B5EF4-FFF2-40B4-BE49-F238E27FC236}">
                <a16:creationId xmlns:a16="http://schemas.microsoft.com/office/drawing/2014/main" id="{B19505E8-A25B-C901-FA36-2F5BCCD17139}"/>
              </a:ext>
            </a:extLst>
          </p:cNvPr>
          <p:cNvGrpSpPr/>
          <p:nvPr/>
        </p:nvGrpSpPr>
        <p:grpSpPr>
          <a:xfrm>
            <a:off x="3301148" y="2581942"/>
            <a:ext cx="2822421" cy="3865243"/>
            <a:chOff x="5671299" y="2334237"/>
            <a:chExt cx="2822421" cy="3865243"/>
          </a:xfrm>
        </p:grpSpPr>
        <p:pic>
          <p:nvPicPr>
            <p:cNvPr id="27" name="Picture 26" descr="Smiling tattooed man with bun">
              <a:extLst>
                <a:ext uri="{FF2B5EF4-FFF2-40B4-BE49-F238E27FC236}">
                  <a16:creationId xmlns:a16="http://schemas.microsoft.com/office/drawing/2014/main" id="{BD627FF2-7A83-6DE5-126A-E35A07B92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3" r="21573"/>
            <a:stretch/>
          </p:blipFill>
          <p:spPr>
            <a:xfrm>
              <a:off x="5671299" y="2334237"/>
              <a:ext cx="2822421" cy="33104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6D3BBC-BA99-C8A9-0DA6-49AE9ECF73D2}"/>
                </a:ext>
              </a:extLst>
            </p:cNvPr>
            <p:cNvSpPr/>
            <p:nvPr/>
          </p:nvSpPr>
          <p:spPr>
            <a:xfrm>
              <a:off x="5671299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32" name="!!G3">
            <a:extLst>
              <a:ext uri="{FF2B5EF4-FFF2-40B4-BE49-F238E27FC236}">
                <a16:creationId xmlns:a16="http://schemas.microsoft.com/office/drawing/2014/main" id="{89C9238F-CACC-E2B6-026D-FA06625AF18B}"/>
              </a:ext>
            </a:extLst>
          </p:cNvPr>
          <p:cNvGrpSpPr/>
          <p:nvPr/>
        </p:nvGrpSpPr>
        <p:grpSpPr>
          <a:xfrm>
            <a:off x="6284735" y="2581942"/>
            <a:ext cx="2822421" cy="3865243"/>
            <a:chOff x="8571517" y="2334237"/>
            <a:chExt cx="2822421" cy="3865243"/>
          </a:xfrm>
        </p:grpSpPr>
        <p:pic>
          <p:nvPicPr>
            <p:cNvPr id="29" name="Picture 28" descr="Woman in business attire">
              <a:extLst>
                <a:ext uri="{FF2B5EF4-FFF2-40B4-BE49-F238E27FC236}">
                  <a16:creationId xmlns:a16="http://schemas.microsoft.com/office/drawing/2014/main" id="{A988CCDB-2AB1-11AD-F8A0-B8E6EECB2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1" r="21581"/>
            <a:stretch/>
          </p:blipFill>
          <p:spPr>
            <a:xfrm>
              <a:off x="8571517" y="2334237"/>
              <a:ext cx="2822421" cy="331046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6B0587-ABC2-4168-D312-6D7C26BFD00E}"/>
                </a:ext>
              </a:extLst>
            </p:cNvPr>
            <p:cNvSpPr/>
            <p:nvPr/>
          </p:nvSpPr>
          <p:spPr>
            <a:xfrm>
              <a:off x="8571517" y="5570450"/>
              <a:ext cx="2822421" cy="62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000" dirty="0" err="1">
                  <a:solidFill>
                    <a:srgbClr val="080812"/>
                  </a:solidFill>
                  <a:latin typeface="Questrial" pitchFamily="2" charset="-18"/>
                </a:rPr>
                <a:t>Name</a:t>
              </a:r>
              <a:r>
                <a:rPr lang="pl-PL" sz="2000" dirty="0">
                  <a:solidFill>
                    <a:srgbClr val="080812"/>
                  </a:solidFill>
                  <a:latin typeface="Questrial" pitchFamily="2" charset="-18"/>
                </a:rPr>
                <a:t> </a:t>
              </a:r>
              <a:r>
                <a:rPr lang="pl-PL" sz="2000" b="1" dirty="0" err="1">
                  <a:solidFill>
                    <a:srgbClr val="080812"/>
                  </a:solidFill>
                  <a:latin typeface="Questrial" pitchFamily="2" charset="-18"/>
                </a:rPr>
                <a:t>Surname</a:t>
              </a:r>
              <a:endParaRPr lang="pl-PL" sz="2000" b="1" dirty="0">
                <a:solidFill>
                  <a:srgbClr val="080812"/>
                </a:solidFill>
                <a:latin typeface="Questrial" pitchFamily="2" charset="-18"/>
              </a:endParaRPr>
            </a:p>
          </p:txBody>
        </p:sp>
      </p:grpSp>
      <p:grpSp>
        <p:nvGrpSpPr>
          <p:cNvPr id="9" name="!!QR">
            <a:extLst>
              <a:ext uri="{FF2B5EF4-FFF2-40B4-BE49-F238E27FC236}">
                <a16:creationId xmlns:a16="http://schemas.microsoft.com/office/drawing/2014/main" id="{D8105D85-E29C-99E7-7902-B3FD5FFEC954}"/>
              </a:ext>
            </a:extLst>
          </p:cNvPr>
          <p:cNvGrpSpPr/>
          <p:nvPr/>
        </p:nvGrpSpPr>
        <p:grpSpPr>
          <a:xfrm>
            <a:off x="9293223" y="2577339"/>
            <a:ext cx="2746377" cy="3869846"/>
            <a:chOff x="9293223" y="2577339"/>
            <a:chExt cx="2746377" cy="38698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6E16FD0-AEE9-2E6B-91C1-66526F7C7B0C}"/>
                </a:ext>
              </a:extLst>
            </p:cNvPr>
            <p:cNvSpPr/>
            <p:nvPr/>
          </p:nvSpPr>
          <p:spPr>
            <a:xfrm>
              <a:off x="9293223" y="2577339"/>
              <a:ext cx="2746377" cy="38698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EC5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180000" bIns="36000" rtlCol="0" anchor="t"/>
            <a:lstStyle/>
            <a:p>
              <a:pPr>
                <a:lnSpc>
                  <a:spcPct val="120000"/>
                </a:lnSpc>
              </a:pP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Learn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 </a:t>
              </a:r>
              <a:r>
                <a:rPr lang="pl-PL" sz="3200" b="1" dirty="0" err="1">
                  <a:solidFill>
                    <a:schemeClr val="tx1"/>
                  </a:solidFill>
                  <a:latin typeface="Questrial" pitchFamily="2" charset="-18"/>
                </a:rPr>
                <a:t>more</a:t>
              </a:r>
              <a:r>
                <a:rPr lang="pl-PL" sz="3200" b="1" dirty="0">
                  <a:solidFill>
                    <a:schemeClr val="tx1"/>
                  </a:solidFill>
                  <a:latin typeface="Questrial" pitchFamily="2" charset="-18"/>
                </a:rPr>
                <a:t>!</a:t>
              </a:r>
              <a:endParaRPr lang="en-US" sz="3200" b="1" dirty="0">
                <a:solidFill>
                  <a:schemeClr val="tx1"/>
                </a:solidFill>
                <a:latin typeface="Questrial" pitchFamily="2" charset="-18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6F2EFE-7B79-6A97-BCC5-C579051C3DE5}"/>
                </a:ext>
              </a:extLst>
            </p:cNvPr>
            <p:cNvGrpSpPr/>
            <p:nvPr/>
          </p:nvGrpSpPr>
          <p:grpSpPr>
            <a:xfrm>
              <a:off x="9514677" y="3787462"/>
              <a:ext cx="2249495" cy="2230670"/>
              <a:chOff x="9250203" y="2490630"/>
              <a:chExt cx="2276793" cy="22577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F890D23-0DCF-859A-96F7-3CC5496CC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50203" y="2490630"/>
                <a:ext cx="2276793" cy="225774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4FE658-17AA-8F1B-0328-E67E023C2252}"/>
                  </a:ext>
                </a:extLst>
              </p:cNvPr>
              <p:cNvSpPr/>
              <p:nvPr/>
            </p:nvSpPr>
            <p:spPr>
              <a:xfrm>
                <a:off x="9974053" y="3373972"/>
                <a:ext cx="829093" cy="49105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l-PL" sz="3200" b="1" dirty="0"/>
                  <a:t>QR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7877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Digital Sign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417</Words>
  <Application>Microsoft Office PowerPoint</Application>
  <PresentationFormat>Widescreen</PresentationFormat>
  <Paragraphs>56</Paragraphs>
  <Slides>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Questrial</vt:lpstr>
      <vt:lpstr>Digital Signage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Piotr Maciejewski</dc:creator>
  <cp:lastModifiedBy>Piotr Maciejewski</cp:lastModifiedBy>
  <cp:revision>10</cp:revision>
  <dcterms:created xsi:type="dcterms:W3CDTF">2024-10-27T09:52:47Z</dcterms:created>
  <dcterms:modified xsi:type="dcterms:W3CDTF">2024-11-06T22:43:52Z</dcterms:modified>
</cp:coreProperties>
</file>