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1" r:id="rId3"/>
    <p:sldId id="259" r:id="rId4"/>
    <p:sldId id="260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3A24F8-681E-4114-BCD2-7D4429D68A3F}">
          <p14:sldIdLst>
            <p14:sldId id="263"/>
            <p14:sldId id="271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886"/>
    <a:srgbClr val="EE4E4E"/>
    <a:srgbClr val="FFC700"/>
    <a:srgbClr val="219C90"/>
    <a:srgbClr val="FFF455"/>
    <a:srgbClr val="6C1598"/>
    <a:srgbClr val="91BBE9"/>
    <a:srgbClr val="0D0D0D"/>
    <a:srgbClr val="97B8F4"/>
    <a:srgbClr val="1B0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B6533-925A-403D-868D-A3D1604658F6}" v="51" dt="2024-11-06T22:45:29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2978" autoAdjust="0"/>
  </p:normalViewPr>
  <p:slideViewPr>
    <p:cSldViewPr snapToGrid="0">
      <p:cViewPr>
        <p:scale>
          <a:sx n="66" d="100"/>
          <a:sy n="66" d="100"/>
        </p:scale>
        <p:origin x="169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Maciejewski" userId="bba00846f5a3fd26" providerId="LiveId" clId="{2EBB6533-925A-403D-868D-A3D1604658F6}"/>
    <pc:docChg chg="undo custSel addSld delSld modSld modSection">
      <pc:chgData name="Piotr Maciejewski" userId="bba00846f5a3fd26" providerId="LiveId" clId="{2EBB6533-925A-403D-868D-A3D1604658F6}" dt="2024-11-06T22:45:33.184" v="524" actId="207"/>
      <pc:docMkLst>
        <pc:docMk/>
      </pc:docMkLst>
      <pc:sldChg chg="del">
        <pc:chgData name="Piotr Maciejewski" userId="bba00846f5a3fd26" providerId="LiveId" clId="{2EBB6533-925A-403D-868D-A3D1604658F6}" dt="2024-11-03T17:47:56.199" v="417" actId="47"/>
        <pc:sldMkLst>
          <pc:docMk/>
          <pc:sldMk cId="3113461659" sldId="257"/>
        </pc:sldMkLst>
      </pc:sldChg>
      <pc:sldChg chg="del mod modShow">
        <pc:chgData name="Piotr Maciejewski" userId="bba00846f5a3fd26" providerId="LiveId" clId="{2EBB6533-925A-403D-868D-A3D1604658F6}" dt="2024-10-30T21:04:55.005" v="415" actId="47"/>
        <pc:sldMkLst>
          <pc:docMk/>
          <pc:sldMk cId="973989321" sldId="258"/>
        </pc:sldMkLst>
      </pc:sldChg>
      <pc:sldChg chg="del">
        <pc:chgData name="Piotr Maciejewski" userId="bba00846f5a3fd26" providerId="LiveId" clId="{2EBB6533-925A-403D-868D-A3D1604658F6}" dt="2024-10-30T20:53:46.860" v="0" actId="47"/>
        <pc:sldMkLst>
          <pc:docMk/>
          <pc:sldMk cId="865054955" sldId="259"/>
        </pc:sldMkLst>
      </pc:sldChg>
      <pc:sldChg chg="addSp delSp modSp new mod modTransition setBg">
        <pc:chgData name="Piotr Maciejewski" userId="bba00846f5a3fd26" providerId="LiveId" clId="{2EBB6533-925A-403D-868D-A3D1604658F6}" dt="2024-11-06T22:44:45.386" v="500" actId="13244"/>
        <pc:sldMkLst>
          <pc:docMk/>
          <pc:sldMk cId="3621324323" sldId="259"/>
        </pc:sldMkLst>
        <pc:spChg chg="add del mod">
          <ac:chgData name="Piotr Maciejewski" userId="bba00846f5a3fd26" providerId="LiveId" clId="{2EBB6533-925A-403D-868D-A3D1604658F6}" dt="2024-11-03T17:49:04.089" v="419" actId="478"/>
          <ac:spMkLst>
            <pc:docMk/>
            <pc:sldMk cId="3621324323" sldId="259"/>
            <ac:spMk id="2" creationId="{1FC04C90-317E-6076-9E8C-268F2F9CA4F3}"/>
          </ac:spMkLst>
        </pc:spChg>
        <pc:spChg chg="add del mod ord">
          <ac:chgData name="Piotr Maciejewski" userId="bba00846f5a3fd26" providerId="LiveId" clId="{2EBB6533-925A-403D-868D-A3D1604658F6}" dt="2024-11-06T21:41:18.508" v="496" actId="478"/>
          <ac:spMkLst>
            <pc:docMk/>
            <pc:sldMk cId="3621324323" sldId="259"/>
            <ac:spMk id="3" creationId="{759400D1-CBB3-E3B7-F739-4B1637DC2393}"/>
          </ac:spMkLst>
        </pc:spChg>
        <pc:spChg chg="add del mod ord">
          <ac:chgData name="Piotr Maciejewski" userId="bba00846f5a3fd26" providerId="LiveId" clId="{2EBB6533-925A-403D-868D-A3D1604658F6}" dt="2024-10-30T20:54:44.831" v="11"/>
          <ac:spMkLst>
            <pc:docMk/>
            <pc:sldMk cId="3621324323" sldId="259"/>
            <ac:spMk id="4" creationId="{04FAE498-A0FF-3CEA-69E1-7377DDA837BE}"/>
          </ac:spMkLst>
        </pc:spChg>
        <pc:spChg chg="add mod">
          <ac:chgData name="Piotr Maciejewski" userId="bba00846f5a3fd26" providerId="LiveId" clId="{2EBB6533-925A-403D-868D-A3D1604658F6}" dt="2024-11-03T17:49:02.061" v="418"/>
          <ac:spMkLst>
            <pc:docMk/>
            <pc:sldMk cId="3621324323" sldId="259"/>
            <ac:spMk id="4" creationId="{AC44917C-6349-96BE-F305-8A1AAE6E2DE7}"/>
          </ac:spMkLst>
        </pc:spChg>
        <pc:spChg chg="add mod">
          <ac:chgData name="Piotr Maciejewski" userId="bba00846f5a3fd26" providerId="LiveId" clId="{2EBB6533-925A-403D-868D-A3D1604658F6}" dt="2024-11-03T17:49:02.061" v="418"/>
          <ac:spMkLst>
            <pc:docMk/>
            <pc:sldMk cId="3621324323" sldId="259"/>
            <ac:spMk id="5" creationId="{8EA13F8F-DB3F-2D4C-8C3E-C42AE2D55C69}"/>
          </ac:spMkLst>
        </pc:spChg>
        <pc:spChg chg="add mod">
          <ac:chgData name="Piotr Maciejewski" userId="bba00846f5a3fd26" providerId="LiveId" clId="{2EBB6533-925A-403D-868D-A3D1604658F6}" dt="2024-11-03T17:49:20.587" v="444" actId="20577"/>
          <ac:spMkLst>
            <pc:docMk/>
            <pc:sldMk cId="3621324323" sldId="259"/>
            <ac:spMk id="6" creationId="{6FC99193-8095-A21E-01F9-0EDC76BFF7EF}"/>
          </ac:spMkLst>
        </pc:spChg>
        <pc:spChg chg="add mod ord">
          <ac:chgData name="Piotr Maciejewski" userId="bba00846f5a3fd26" providerId="LiveId" clId="{2EBB6533-925A-403D-868D-A3D1604658F6}" dt="2024-11-06T22:44:45.386" v="500" actId="13244"/>
          <ac:spMkLst>
            <pc:docMk/>
            <pc:sldMk cId="3621324323" sldId="259"/>
            <ac:spMk id="8" creationId="{8D122FCD-98F7-DA92-78EA-5382ABA13D19}"/>
          </ac:spMkLst>
        </pc:spChg>
        <pc:spChg chg="add mod">
          <ac:chgData name="Piotr Maciejewski" userId="bba00846f5a3fd26" providerId="LiveId" clId="{2EBB6533-925A-403D-868D-A3D1604658F6}" dt="2024-11-06T22:44:37.509" v="498" actId="2711"/>
          <ac:spMkLst>
            <pc:docMk/>
            <pc:sldMk cId="3621324323" sldId="259"/>
            <ac:spMk id="9" creationId="{555BE77D-7CC4-AA13-CE78-4156A001FEB1}"/>
          </ac:spMkLst>
        </pc:spChg>
        <pc:spChg chg="add del mod">
          <ac:chgData name="Piotr Maciejewski" userId="bba00846f5a3fd26" providerId="LiveId" clId="{2EBB6533-925A-403D-868D-A3D1604658F6}" dt="2024-10-30T20:57:10.190" v="156" actId="478"/>
          <ac:spMkLst>
            <pc:docMk/>
            <pc:sldMk cId="3621324323" sldId="259"/>
            <ac:spMk id="10" creationId="{AFD9B316-D592-10A1-7BDC-CA38F6509FD3}"/>
          </ac:spMkLst>
        </pc:spChg>
        <pc:spChg chg="add mod">
          <ac:chgData name="Piotr Maciejewski" userId="bba00846f5a3fd26" providerId="LiveId" clId="{2EBB6533-925A-403D-868D-A3D1604658F6}" dt="2024-11-06T22:44:37.509" v="498" actId="2711"/>
          <ac:spMkLst>
            <pc:docMk/>
            <pc:sldMk cId="3621324323" sldId="259"/>
            <ac:spMk id="11" creationId="{8B307D83-4034-6295-4DB9-929E64CBC0BE}"/>
          </ac:spMkLst>
        </pc:spChg>
        <pc:picChg chg="add mod">
          <ac:chgData name="Piotr Maciejewski" userId="bba00846f5a3fd26" providerId="LiveId" clId="{2EBB6533-925A-403D-868D-A3D1604658F6}" dt="2024-11-06T21:39:40.206" v="468" actId="1076"/>
          <ac:picMkLst>
            <pc:docMk/>
            <pc:sldMk cId="3621324323" sldId="259"/>
            <ac:picMk id="2" creationId="{74664A23-7197-483B-442E-A983945B972E}"/>
          </ac:picMkLst>
        </pc:picChg>
        <pc:picChg chg="add del mod">
          <ac:chgData name="Piotr Maciejewski" userId="bba00846f5a3fd26" providerId="LiveId" clId="{2EBB6533-925A-403D-868D-A3D1604658F6}" dt="2024-11-03T17:49:27.067" v="447" actId="478"/>
          <ac:picMkLst>
            <pc:docMk/>
            <pc:sldMk cId="3621324323" sldId="259"/>
            <ac:picMk id="3" creationId="{0292FB0E-545F-2FA2-FFFC-67B1DB45E69C}"/>
          </ac:picMkLst>
        </pc:picChg>
        <pc:picChg chg="add del mod">
          <ac:chgData name="Piotr Maciejewski" userId="bba00846f5a3fd26" providerId="LiveId" clId="{2EBB6533-925A-403D-868D-A3D1604658F6}" dt="2024-10-30T20:54:44.831" v="11"/>
          <ac:picMkLst>
            <pc:docMk/>
            <pc:sldMk cId="3621324323" sldId="259"/>
            <ac:picMk id="6" creationId="{9BD2EFD7-0D81-AFDA-AA03-BA7C83909EEC}"/>
          </ac:picMkLst>
        </pc:picChg>
        <pc:picChg chg="mod modCrop">
          <ac:chgData name="Piotr Maciejewski" userId="bba00846f5a3fd26" providerId="LiveId" clId="{2EBB6533-925A-403D-868D-A3D1604658F6}" dt="2024-11-06T21:37:20.404" v="451" actId="962"/>
          <ac:picMkLst>
            <pc:docMk/>
            <pc:sldMk cId="3621324323" sldId="259"/>
            <ac:picMk id="7" creationId="{1630D15D-6F90-43C6-F267-C704014CE6DA}"/>
          </ac:picMkLst>
        </pc:picChg>
        <pc:picChg chg="add mod">
          <ac:chgData name="Piotr Maciejewski" userId="bba00846f5a3fd26" providerId="LiveId" clId="{2EBB6533-925A-403D-868D-A3D1604658F6}" dt="2024-11-06T21:38:08.682" v="455" actId="962"/>
          <ac:picMkLst>
            <pc:docMk/>
            <pc:sldMk cId="3621324323" sldId="259"/>
            <ac:picMk id="13" creationId="{FCF903F3-E430-4F99-FDB9-62BD029843C1}"/>
          </ac:picMkLst>
        </pc:picChg>
        <pc:picChg chg="add mod ord">
          <ac:chgData name="Piotr Maciejewski" userId="bba00846f5a3fd26" providerId="LiveId" clId="{2EBB6533-925A-403D-868D-A3D1604658F6}" dt="2024-11-06T21:39:07.353" v="465" actId="13244"/>
          <ac:picMkLst>
            <pc:docMk/>
            <pc:sldMk cId="3621324323" sldId="259"/>
            <ac:picMk id="15" creationId="{B27B0DAF-CDF3-2918-0DC2-AFD8503D170D}"/>
          </ac:picMkLst>
        </pc:picChg>
        <pc:picChg chg="add mod">
          <ac:chgData name="Piotr Maciejewski" userId="bba00846f5a3fd26" providerId="LiveId" clId="{2EBB6533-925A-403D-868D-A3D1604658F6}" dt="2024-11-06T21:38:13.890" v="456" actId="962"/>
          <ac:picMkLst>
            <pc:docMk/>
            <pc:sldMk cId="3621324323" sldId="259"/>
            <ac:picMk id="17" creationId="{312A9DB5-6F65-7815-8B28-0A1438B05A49}"/>
          </ac:picMkLst>
        </pc:picChg>
        <pc:picChg chg="add mod">
          <ac:chgData name="Piotr Maciejewski" userId="bba00846f5a3fd26" providerId="LiveId" clId="{2EBB6533-925A-403D-868D-A3D1604658F6}" dt="2024-11-06T21:38:35.760" v="460" actId="962"/>
          <ac:picMkLst>
            <pc:docMk/>
            <pc:sldMk cId="3621324323" sldId="259"/>
            <ac:picMk id="19" creationId="{D4F6552B-007B-3710-E9FE-6607DABDBE60}"/>
          </ac:picMkLst>
        </pc:picChg>
        <pc:picChg chg="add mod">
          <ac:chgData name="Piotr Maciejewski" userId="bba00846f5a3fd26" providerId="LiveId" clId="{2EBB6533-925A-403D-868D-A3D1604658F6}" dt="2024-11-06T21:38:30.821" v="459" actId="962"/>
          <ac:picMkLst>
            <pc:docMk/>
            <pc:sldMk cId="3621324323" sldId="259"/>
            <ac:picMk id="21" creationId="{CFBBA33A-F8DE-E63B-3858-E6E414B16651}"/>
          </ac:picMkLst>
        </pc:picChg>
      </pc:sldChg>
      <pc:sldChg chg="addSp delSp modSp add mod modTransition setBg">
        <pc:chgData name="Piotr Maciejewski" userId="bba00846f5a3fd26" providerId="LiveId" clId="{2EBB6533-925A-403D-868D-A3D1604658F6}" dt="2024-11-06T22:44:54.836" v="502" actId="14100"/>
        <pc:sldMkLst>
          <pc:docMk/>
          <pc:sldMk cId="3065060054" sldId="260"/>
        </pc:sldMkLst>
        <pc:spChg chg="add del mod ord">
          <ac:chgData name="Piotr Maciejewski" userId="bba00846f5a3fd26" providerId="LiveId" clId="{2EBB6533-925A-403D-868D-A3D1604658F6}" dt="2024-11-06T21:40:58.748" v="491" actId="478"/>
          <ac:spMkLst>
            <pc:docMk/>
            <pc:sldMk cId="3065060054" sldId="260"/>
            <ac:spMk id="3" creationId="{432E4B2D-5F91-89A0-DC68-C7D6F85781AB}"/>
          </ac:spMkLst>
        </pc:spChg>
        <pc:spChg chg="add mod">
          <ac:chgData name="Piotr Maciejewski" userId="bba00846f5a3fd26" providerId="LiveId" clId="{2EBB6533-925A-403D-868D-A3D1604658F6}" dt="2024-11-03T17:49:24.589" v="445"/>
          <ac:spMkLst>
            <pc:docMk/>
            <pc:sldMk cId="3065060054" sldId="260"/>
            <ac:spMk id="5" creationId="{496166BB-1964-E62B-459E-92BAC7C70EB2}"/>
          </ac:spMkLst>
        </pc:spChg>
        <pc:spChg chg="add del mod ord">
          <ac:chgData name="Piotr Maciejewski" userId="bba00846f5a3fd26" providerId="LiveId" clId="{2EBB6533-925A-403D-868D-A3D1604658F6}" dt="2024-11-06T21:41:17.127" v="495" actId="478"/>
          <ac:spMkLst>
            <pc:docMk/>
            <pc:sldMk cId="3065060054" sldId="260"/>
            <ac:spMk id="6" creationId="{48411FFA-4DA1-CB61-3E7F-96F331EDE4E1}"/>
          </ac:spMkLst>
        </pc:spChg>
        <pc:spChg chg="mod">
          <ac:chgData name="Piotr Maciejewski" userId="bba00846f5a3fd26" providerId="LiveId" clId="{2EBB6533-925A-403D-868D-A3D1604658F6}" dt="2024-11-06T21:39:01.039" v="463" actId="962"/>
          <ac:spMkLst>
            <pc:docMk/>
            <pc:sldMk cId="3065060054" sldId="260"/>
            <ac:spMk id="8" creationId="{96A06473-7FAB-94AF-7533-1311BA003E84}"/>
          </ac:spMkLst>
        </pc:spChg>
        <pc:spChg chg="mod ord">
          <ac:chgData name="Piotr Maciejewski" userId="bba00846f5a3fd26" providerId="LiveId" clId="{2EBB6533-925A-403D-868D-A3D1604658F6}" dt="2024-11-06T22:44:54.836" v="502" actId="14100"/>
          <ac:spMkLst>
            <pc:docMk/>
            <pc:sldMk cId="3065060054" sldId="260"/>
            <ac:spMk id="9" creationId="{E6DE6587-5783-B257-BC61-68C5B9977508}"/>
          </ac:spMkLst>
        </pc:spChg>
        <pc:spChg chg="mod ord">
          <ac:chgData name="Piotr Maciejewski" userId="bba00846f5a3fd26" providerId="LiveId" clId="{2EBB6533-925A-403D-868D-A3D1604658F6}" dt="2024-11-06T22:44:51.334" v="501" actId="2711"/>
          <ac:spMkLst>
            <pc:docMk/>
            <pc:sldMk cId="3065060054" sldId="260"/>
            <ac:spMk id="11" creationId="{785DEE71-8E41-484D-A13F-55640BF7BA48}"/>
          </ac:spMkLst>
        </pc:spChg>
        <pc:picChg chg="add mod ord">
          <ac:chgData name="Piotr Maciejewski" userId="bba00846f5a3fd26" providerId="LiveId" clId="{2EBB6533-925A-403D-868D-A3D1604658F6}" dt="2024-11-06T21:39:03.349" v="464" actId="13244"/>
          <ac:picMkLst>
            <pc:docMk/>
            <pc:sldMk cId="3065060054" sldId="260"/>
            <ac:picMk id="2" creationId="{326F8827-A8F9-4FEA-27BE-FDE51683D260}"/>
          </ac:picMkLst>
        </pc:picChg>
        <pc:picChg chg="del">
          <ac:chgData name="Piotr Maciejewski" userId="bba00846f5a3fd26" providerId="LiveId" clId="{2EBB6533-925A-403D-868D-A3D1604658F6}" dt="2024-11-03T17:49:25.890" v="446" actId="478"/>
          <ac:picMkLst>
            <pc:docMk/>
            <pc:sldMk cId="3065060054" sldId="260"/>
            <ac:picMk id="3" creationId="{2BBBFF72-67BA-3B2F-7C9B-E60B9D970705}"/>
          </ac:picMkLst>
        </pc:picChg>
        <pc:picChg chg="add mod">
          <ac:chgData name="Piotr Maciejewski" userId="bba00846f5a3fd26" providerId="LiveId" clId="{2EBB6533-925A-403D-868D-A3D1604658F6}" dt="2024-11-06T21:38:04.250" v="454" actId="962"/>
          <ac:picMkLst>
            <pc:docMk/>
            <pc:sldMk cId="3065060054" sldId="260"/>
            <ac:picMk id="4" creationId="{CD66572D-7F87-7FA2-FE35-AA28A16DCD26}"/>
          </ac:picMkLst>
        </pc:picChg>
        <pc:picChg chg="mod">
          <ac:chgData name="Piotr Maciejewski" userId="bba00846f5a3fd26" providerId="LiveId" clId="{2EBB6533-925A-403D-868D-A3D1604658F6}" dt="2024-11-06T21:37:16.186" v="450" actId="962"/>
          <ac:picMkLst>
            <pc:docMk/>
            <pc:sldMk cId="3065060054" sldId="260"/>
            <ac:picMk id="7" creationId="{5EE3E80B-C7D6-CFAD-04A1-D9486E780F71}"/>
          </ac:picMkLst>
        </pc:picChg>
        <pc:picChg chg="del mod">
          <ac:chgData name="Piotr Maciejewski" userId="bba00846f5a3fd26" providerId="LiveId" clId="{2EBB6533-925A-403D-868D-A3D1604658F6}" dt="2024-10-30T21:04:36.534" v="403" actId="478"/>
          <ac:picMkLst>
            <pc:docMk/>
            <pc:sldMk cId="3065060054" sldId="260"/>
            <ac:picMk id="13" creationId="{EFCD6D64-0542-9EE4-7312-5922EB2D8476}"/>
          </ac:picMkLst>
        </pc:picChg>
        <pc:picChg chg="del mod">
          <ac:chgData name="Piotr Maciejewski" userId="bba00846f5a3fd26" providerId="LiveId" clId="{2EBB6533-925A-403D-868D-A3D1604658F6}" dt="2024-10-30T21:03:58.099" v="399" actId="478"/>
          <ac:picMkLst>
            <pc:docMk/>
            <pc:sldMk cId="3065060054" sldId="260"/>
            <ac:picMk id="15" creationId="{3B22D72D-6B6E-3671-66EF-53D1C788F19C}"/>
          </ac:picMkLst>
        </pc:picChg>
        <pc:picChg chg="mod">
          <ac:chgData name="Piotr Maciejewski" userId="bba00846f5a3fd26" providerId="LiveId" clId="{2EBB6533-925A-403D-868D-A3D1604658F6}" dt="2024-11-06T21:38:18.954" v="457" actId="962"/>
          <ac:picMkLst>
            <pc:docMk/>
            <pc:sldMk cId="3065060054" sldId="260"/>
            <ac:picMk id="17" creationId="{80A9B9A4-D24E-67EE-A636-544B47FC0AAA}"/>
          </ac:picMkLst>
        </pc:picChg>
        <pc:picChg chg="mod ord">
          <ac:chgData name="Piotr Maciejewski" userId="bba00846f5a3fd26" providerId="LiveId" clId="{2EBB6533-925A-403D-868D-A3D1604658F6}" dt="2024-11-06T21:38:39.590" v="461" actId="962"/>
          <ac:picMkLst>
            <pc:docMk/>
            <pc:sldMk cId="3065060054" sldId="260"/>
            <ac:picMk id="19" creationId="{2D52BD4E-0979-5386-F9CF-1A07FBD1E8FA}"/>
          </ac:picMkLst>
        </pc:picChg>
        <pc:picChg chg="mod">
          <ac:chgData name="Piotr Maciejewski" userId="bba00846f5a3fd26" providerId="LiveId" clId="{2EBB6533-925A-403D-868D-A3D1604658F6}" dt="2024-11-06T21:38:25.675" v="458" actId="962"/>
          <ac:picMkLst>
            <pc:docMk/>
            <pc:sldMk cId="3065060054" sldId="260"/>
            <ac:picMk id="21" creationId="{92215D53-217C-AF91-53CE-A3042C929C4A}"/>
          </ac:picMkLst>
        </pc:picChg>
      </pc:sldChg>
      <pc:sldChg chg="modSp add mod">
        <pc:chgData name="Piotr Maciejewski" userId="bba00846f5a3fd26" providerId="LiveId" clId="{2EBB6533-925A-403D-868D-A3D1604658F6}" dt="2024-11-06T22:45:33.184" v="524" actId="207"/>
        <pc:sldMkLst>
          <pc:docMk/>
          <pc:sldMk cId="4281517128" sldId="263"/>
        </pc:sldMkLst>
        <pc:spChg chg="mod">
          <ac:chgData name="Piotr Maciejewski" userId="bba00846f5a3fd26" providerId="LiveId" clId="{2EBB6533-925A-403D-868D-A3D1604658F6}" dt="2024-11-06T22:45:33.184" v="524" actId="207"/>
          <ac:spMkLst>
            <pc:docMk/>
            <pc:sldMk cId="4281517128" sldId="263"/>
            <ac:spMk id="51" creationId="{BFCE1204-8698-EA88-D847-F838398072BF}"/>
          </ac:spMkLst>
        </pc:spChg>
      </pc:sldChg>
      <pc:sldChg chg="add">
        <pc:chgData name="Piotr Maciejewski" userId="bba00846f5a3fd26" providerId="LiveId" clId="{2EBB6533-925A-403D-868D-A3D1604658F6}" dt="2024-11-03T17:47:54.922" v="416"/>
        <pc:sldMkLst>
          <pc:docMk/>
          <pc:sldMk cId="2601268545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7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34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onts.google.com/specimen/Afacad+Flux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fonts.google.com/specimen/Protest+Riot/abou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3.svg"/><Relationship Id="rId7" Type="http://schemas.openxmlformats.org/officeDocument/2006/relationships/image" Target="../media/image20.png"/><Relationship Id="rId12" Type="http://schemas.openxmlformats.org/officeDocument/2006/relationships/image" Target="../media/image3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svg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0835B832-97F4-191E-733D-6C3987B7113C}"/>
              </a:ext>
            </a:extLst>
          </p:cNvPr>
          <p:cNvSpPr/>
          <p:nvPr/>
        </p:nvSpPr>
        <p:spPr>
          <a:xfrm>
            <a:off x="10058400" y="4953965"/>
            <a:ext cx="2133599" cy="1904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CCB53B-50BA-8ED4-4059-53F2168EA274}"/>
              </a:ext>
            </a:extLst>
          </p:cNvPr>
          <p:cNvSpPr/>
          <p:nvPr/>
        </p:nvSpPr>
        <p:spPr>
          <a:xfrm>
            <a:off x="1" y="4953965"/>
            <a:ext cx="10058399" cy="1904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A08C8B0-291A-308D-F167-359D89D12161}"/>
              </a:ext>
            </a:extLst>
          </p:cNvPr>
          <p:cNvSpPr/>
          <p:nvPr/>
        </p:nvSpPr>
        <p:spPr>
          <a:xfrm>
            <a:off x="5949387" y="0"/>
            <a:ext cx="6242613" cy="4953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647A7-2A15-2122-5D07-DCF8F6499FD7}"/>
              </a:ext>
            </a:extLst>
          </p:cNvPr>
          <p:cNvSpPr txBox="1"/>
          <p:nvPr/>
        </p:nvSpPr>
        <p:spPr>
          <a:xfrm>
            <a:off x="471575" y="259093"/>
            <a:ext cx="2398947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>
                <a:solidFill>
                  <a:schemeClr val="accent1"/>
                </a:solidFill>
              </a:rPr>
              <a:t>Changing </a:t>
            </a:r>
            <a:r>
              <a:rPr lang="pl-PL" b="1" dirty="0" err="1">
                <a:solidFill>
                  <a:schemeClr val="accent1"/>
                </a:solidFill>
              </a:rPr>
              <a:t>Pictures</a:t>
            </a: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pl-PL" dirty="0"/>
              <a:t>Select the image </a:t>
            </a:r>
            <a:r>
              <a:rPr lang="pl-PL" dirty="0" err="1"/>
              <a:t>you</a:t>
            </a:r>
            <a:r>
              <a:rPr lang="pl-PL" dirty="0"/>
              <a:t> want to update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pl-PL" dirty="0"/>
              <a:t>Go to </a:t>
            </a:r>
            <a:r>
              <a:rPr lang="en-US" b="1" dirty="0"/>
              <a:t>‘</a:t>
            </a:r>
            <a:r>
              <a:rPr lang="pl-PL" b="1" dirty="0" err="1"/>
              <a:t>Pictur</a:t>
            </a:r>
            <a:r>
              <a:rPr lang="en-US" b="1" dirty="0"/>
              <a:t>e Format’ </a:t>
            </a:r>
            <a:r>
              <a:rPr lang="en-US" dirty="0"/>
              <a:t>tab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Go to </a:t>
            </a:r>
            <a:r>
              <a:rPr lang="en-US" b="1" dirty="0"/>
              <a:t>‘Change Picture’</a:t>
            </a:r>
            <a:r>
              <a:rPr lang="en-US" dirty="0"/>
              <a:t> – </a:t>
            </a:r>
            <a:r>
              <a:rPr lang="en-US" b="1" dirty="0"/>
              <a:t>‘This Device’</a:t>
            </a:r>
            <a:r>
              <a:rPr lang="en-US" dirty="0"/>
              <a:t> and select an image.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In the same tab use </a:t>
            </a:r>
            <a:r>
              <a:rPr lang="en-US" b="1" dirty="0"/>
              <a:t>‘Crop’ </a:t>
            </a:r>
            <a:r>
              <a:rPr lang="en-US" dirty="0"/>
              <a:t>option to adjust the exact image position within the shape.</a:t>
            </a:r>
            <a:endParaRPr lang="pl-P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5B2FC8-E0C8-3433-9430-B9CCCD27B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753" y="474025"/>
            <a:ext cx="1246263" cy="11783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86B83-BCE2-67CD-8E49-1EF2E1D01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378" y="1606122"/>
            <a:ext cx="1924319" cy="19390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41E5C5-3FAF-4EAD-E21D-D34772E1C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849" y="3157415"/>
            <a:ext cx="1870728" cy="14610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494E8C6-98E2-2126-7753-2AB629011933}"/>
              </a:ext>
            </a:extLst>
          </p:cNvPr>
          <p:cNvSpPr/>
          <p:nvPr/>
        </p:nvSpPr>
        <p:spPr>
          <a:xfrm>
            <a:off x="3216087" y="600330"/>
            <a:ext cx="369332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pl-PL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4E4CC8-831C-EA3E-B0A5-7A2F9D212492}"/>
              </a:ext>
            </a:extLst>
          </p:cNvPr>
          <p:cNvSpPr/>
          <p:nvPr/>
        </p:nvSpPr>
        <p:spPr>
          <a:xfrm>
            <a:off x="3500190" y="1802662"/>
            <a:ext cx="369332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pl-PL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CE85B5-1C60-D4B1-6453-C514659133F1}"/>
              </a:ext>
            </a:extLst>
          </p:cNvPr>
          <p:cNvSpPr/>
          <p:nvPr/>
        </p:nvSpPr>
        <p:spPr>
          <a:xfrm>
            <a:off x="3216087" y="3022376"/>
            <a:ext cx="369332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pl-PL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55F228-343F-6F63-02CF-A4771629D637}"/>
              </a:ext>
            </a:extLst>
          </p:cNvPr>
          <p:cNvSpPr txBox="1"/>
          <p:nvPr/>
        </p:nvSpPr>
        <p:spPr>
          <a:xfrm>
            <a:off x="471576" y="5057176"/>
            <a:ext cx="27792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>
                <a:solidFill>
                  <a:schemeClr val="accent1"/>
                </a:solidFill>
              </a:rPr>
              <a:t>Changing </a:t>
            </a:r>
            <a:r>
              <a:rPr lang="en-US" b="1" dirty="0">
                <a:solidFill>
                  <a:schemeClr val="accent1"/>
                </a:solidFill>
              </a:rPr>
              <a:t>Colors</a:t>
            </a:r>
          </a:p>
          <a:p>
            <a:r>
              <a:rPr lang="en-US" dirty="0"/>
              <a:t>Use the ‘Shape Format’ or ‘Graphics Format’ tab to edit the colors of each element you’ve selected.</a:t>
            </a:r>
            <a:endParaRPr lang="pl-PL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6C41197-884A-A28F-3B7E-C40AE7EA4F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4232"/>
          <a:stretch/>
        </p:blipFill>
        <p:spPr>
          <a:xfrm>
            <a:off x="3500190" y="5247632"/>
            <a:ext cx="6115904" cy="138899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87DB97E-2E89-4636-1B77-1B61D3BC40E2}"/>
              </a:ext>
            </a:extLst>
          </p:cNvPr>
          <p:cNvSpPr txBox="1"/>
          <p:nvPr/>
        </p:nvSpPr>
        <p:spPr>
          <a:xfrm>
            <a:off x="6345512" y="259093"/>
            <a:ext cx="25785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Animations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Presentation is set to Kiosk mode via </a:t>
            </a:r>
            <a:r>
              <a:rPr lang="en-US" b="1" dirty="0"/>
              <a:t>‘Slide Show’ </a:t>
            </a:r>
            <a:r>
              <a:rPr lang="en-US" dirty="0"/>
              <a:t>tab’s </a:t>
            </a:r>
            <a:r>
              <a:rPr lang="en-US" b="1" dirty="0"/>
              <a:t>‘Set Up Slide Show’</a:t>
            </a:r>
            <a:r>
              <a:rPr lang="en-US" dirty="0"/>
              <a:t> options.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A4B1FE2-4C07-6F0E-3C71-74CE24F1C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8911" y="567905"/>
            <a:ext cx="2857899" cy="141942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C8C3FA6-782C-9A2C-2294-CDE60ED2B2A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535" r="2732"/>
          <a:stretch/>
        </p:blipFill>
        <p:spPr>
          <a:xfrm>
            <a:off x="6324976" y="3204273"/>
            <a:ext cx="3701484" cy="14861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D101C4D-984B-82B1-BA5B-538CFE3592CF}"/>
              </a:ext>
            </a:extLst>
          </p:cNvPr>
          <p:cNvSpPr txBox="1"/>
          <p:nvPr/>
        </p:nvSpPr>
        <p:spPr>
          <a:xfrm>
            <a:off x="6345512" y="2046585"/>
            <a:ext cx="5469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Transitions are set up via the </a:t>
            </a:r>
            <a:r>
              <a:rPr lang="en-US" b="1" dirty="0"/>
              <a:t>‘Transitions’ </a:t>
            </a:r>
            <a:r>
              <a:rPr lang="en-US" dirty="0"/>
              <a:t>tab</a:t>
            </a:r>
            <a:br>
              <a:rPr lang="en-US" dirty="0"/>
            </a:br>
            <a:r>
              <a:rPr lang="en-US" dirty="0"/>
              <a:t>and set to occur after a specific amount of time,</a:t>
            </a:r>
            <a:br>
              <a:rPr lang="en-US" dirty="0"/>
            </a:br>
            <a:r>
              <a:rPr lang="en-US" dirty="0"/>
              <a:t>using </a:t>
            </a:r>
            <a:r>
              <a:rPr lang="en-US" b="1" dirty="0"/>
              <a:t>‘Morph’ </a:t>
            </a:r>
            <a:r>
              <a:rPr lang="en-US" dirty="0"/>
              <a:t>effect.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7D996B-F55F-BB0C-875B-17A3871973E0}"/>
              </a:ext>
            </a:extLst>
          </p:cNvPr>
          <p:cNvSpPr txBox="1"/>
          <p:nvPr/>
        </p:nvSpPr>
        <p:spPr>
          <a:xfrm>
            <a:off x="10093162" y="3268494"/>
            <a:ext cx="188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If you don’t want the animations simply hide one of the slides.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CE1204-8698-EA88-D847-F838398072BF}"/>
              </a:ext>
            </a:extLst>
          </p:cNvPr>
          <p:cNvSpPr txBox="1"/>
          <p:nvPr/>
        </p:nvSpPr>
        <p:spPr>
          <a:xfrm>
            <a:off x="10200827" y="5057176"/>
            <a:ext cx="177879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Fonts used</a:t>
            </a:r>
          </a:p>
          <a:p>
            <a:r>
              <a:rPr lang="en-US" sz="1400" dirty="0" err="1">
                <a:solidFill>
                  <a:srgbClr val="467886"/>
                </a:solidFill>
                <a:latin typeface="+mj-lt"/>
                <a:cs typeface="Afacad Flux" pitchFamily="2" charset="-18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Afacad</a:t>
            </a:r>
            <a:r>
              <a:rPr lang="en-US" sz="1400" dirty="0">
                <a:solidFill>
                  <a:srgbClr val="467886"/>
                </a:solidFill>
                <a:latin typeface="+mj-lt"/>
                <a:cs typeface="Afacad Flux" pitchFamily="2" charset="-18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Flux</a:t>
            </a:r>
            <a:endParaRPr lang="pl-PL" sz="1400" dirty="0">
              <a:solidFill>
                <a:srgbClr val="467886"/>
              </a:solidFill>
              <a:latin typeface="+mj-lt"/>
              <a:cs typeface="Afacad Flux" pitchFamily="2" charset="-18"/>
            </a:endParaRPr>
          </a:p>
          <a:p>
            <a:r>
              <a:rPr lang="pl-PL" sz="1400" dirty="0">
                <a:latin typeface="+mj-lt"/>
                <a:cs typeface="Afacad Flux" pitchFamily="2" charset="-18"/>
                <a:hlinkClick r:id="rId9"/>
              </a:rPr>
              <a:t>Protest Riot</a:t>
            </a:r>
            <a:endParaRPr lang="en-US" sz="1400" dirty="0">
              <a:latin typeface="+mj-lt"/>
              <a:cs typeface="Afacad Flux" pitchFamily="2" charset="-18"/>
            </a:endParaRPr>
          </a:p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facad Flux" pitchFamily="2" charset="-18"/>
              </a:rPr>
              <a:t>Freely available under</a:t>
            </a: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facad Flux" pitchFamily="2" charset="-18"/>
              </a:rPr>
            </a:b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facad Flux" pitchFamily="2" charset="-18"/>
              </a:rPr>
              <a:t>SIL Open Font License</a:t>
            </a:r>
            <a:endParaRPr lang="pl-PL" sz="11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facad Flux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8151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75B8535-16F3-0E26-91F8-9CACEE095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0868BDC5-5D07-6E7E-FEAA-D76640CD16C5}"/>
              </a:ext>
            </a:extLst>
          </p:cNvPr>
          <p:cNvSpPr/>
          <p:nvPr/>
        </p:nvSpPr>
        <p:spPr>
          <a:xfrm flipH="1">
            <a:off x="0" y="0"/>
            <a:ext cx="594938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FB4B35-C7CA-0833-C92D-F9ECA9945C12}"/>
              </a:ext>
            </a:extLst>
          </p:cNvPr>
          <p:cNvSpPr/>
          <p:nvPr/>
        </p:nvSpPr>
        <p:spPr>
          <a:xfrm>
            <a:off x="0" y="4953965"/>
            <a:ext cx="8258629" cy="1904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C01A6-FD96-31B9-7189-BCE9E957D3FF}"/>
              </a:ext>
            </a:extLst>
          </p:cNvPr>
          <p:cNvSpPr txBox="1"/>
          <p:nvPr/>
        </p:nvSpPr>
        <p:spPr>
          <a:xfrm>
            <a:off x="471575" y="259093"/>
            <a:ext cx="2903425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 err="1">
                <a:solidFill>
                  <a:schemeClr val="accent1"/>
                </a:solidFill>
              </a:rPr>
              <a:t>Morph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pl-PL" b="1" dirty="0" err="1">
                <a:solidFill>
                  <a:schemeClr val="accent1"/>
                </a:solidFill>
              </a:rPr>
              <a:t>Transitions</a:t>
            </a: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pl-PL" dirty="0" err="1"/>
              <a:t>Animations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created</a:t>
            </a:r>
            <a:r>
              <a:rPr lang="pl-PL" dirty="0"/>
              <a:t> via </a:t>
            </a:r>
            <a:r>
              <a:rPr lang="en-US" dirty="0"/>
              <a:t>‘Transitions’ Morph Effect.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For Morph effect to work it requires elements to have the same names across two slides, prefixed by ‘!!’.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You can inspect those names via ‘Selection Pane’ that can be found in ‘Shape Format’ tab.</a:t>
            </a:r>
            <a:endParaRPr lang="pl-PL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DFAB47-3A49-D578-8599-5FF0BBD09715}"/>
              </a:ext>
            </a:extLst>
          </p:cNvPr>
          <p:cNvSpPr txBox="1"/>
          <p:nvPr/>
        </p:nvSpPr>
        <p:spPr>
          <a:xfrm>
            <a:off x="471575" y="5067534"/>
            <a:ext cx="36795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Tooltips</a:t>
            </a:r>
          </a:p>
          <a:p>
            <a:pPr algn="r">
              <a:spcAft>
                <a:spcPts val="1200"/>
              </a:spcAft>
            </a:pPr>
            <a:r>
              <a:rPr lang="en-US" dirty="0"/>
              <a:t>Each Digital Signage comes with tooltips placed outside the slides. Those will guide you on how to adjust this template to your needs.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0956B-F7C0-E3B1-A981-C33A70E9E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954" y="2471298"/>
            <a:ext cx="1410983" cy="18975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95D42-F224-3E74-0C70-044A4B8F8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097" y="726430"/>
            <a:ext cx="2048161" cy="14670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494961-1B95-AFB1-46F6-3D510F2D1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653" y="259093"/>
            <a:ext cx="2486372" cy="46012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32E8698-1490-D73E-D004-0F6134AAB8F5}"/>
              </a:ext>
            </a:extLst>
          </p:cNvPr>
          <p:cNvSpPr txBox="1"/>
          <p:nvPr/>
        </p:nvSpPr>
        <p:spPr>
          <a:xfrm>
            <a:off x="6242615" y="259093"/>
            <a:ext cx="2903425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Selection Pane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When two elements on the different slides have the same name with ‘!!’ prefix – they will morph between the slides into each other.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Changing those names or copy/pasting elements might break this relationship – making animations behave differently than intended.</a:t>
            </a:r>
            <a:endParaRPr lang="pl-PL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1E545F4-F14C-ADC6-7922-278F1043B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445" y="5124567"/>
            <a:ext cx="3258596" cy="16163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C98B4A-5960-C39A-134C-9A913DBDE71A}"/>
              </a:ext>
            </a:extLst>
          </p:cNvPr>
          <p:cNvSpPr/>
          <p:nvPr/>
        </p:nvSpPr>
        <p:spPr>
          <a:xfrm>
            <a:off x="8222171" y="4953965"/>
            <a:ext cx="3969829" cy="1904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190A9-BDF0-3D31-AB15-DC824BE143D1}"/>
              </a:ext>
            </a:extLst>
          </p:cNvPr>
          <p:cNvSpPr txBox="1"/>
          <p:nvPr/>
        </p:nvSpPr>
        <p:spPr>
          <a:xfrm>
            <a:off x="8468946" y="5067534"/>
            <a:ext cx="33530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Using other formats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Use ‘File’ – ‘Save a Copy’ to export this presentation as images, mp4, gif or another format suitable for you.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1268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!!Grid">
            <a:extLst>
              <a:ext uri="{FF2B5EF4-FFF2-40B4-BE49-F238E27FC236}">
                <a16:creationId xmlns:a16="http://schemas.microsoft.com/office/drawing/2014/main" id="{B27B0DAF-CDF3-2918-0DC2-AFD8503D1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3308" y="-919284"/>
            <a:ext cx="4508080" cy="4508080"/>
          </a:xfrm>
          <a:prstGeom prst="rect">
            <a:avLst/>
          </a:prstGeom>
        </p:spPr>
      </p:pic>
      <p:pic>
        <p:nvPicPr>
          <p:cNvPr id="7" name="!!Pic" descr="People in a meeting">
            <a:extLst>
              <a:ext uri="{FF2B5EF4-FFF2-40B4-BE49-F238E27FC236}">
                <a16:creationId xmlns:a16="http://schemas.microsoft.com/office/drawing/2014/main" id="{1630D15D-6F90-43C6-F267-C704014CE6D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2" t="10000" r="14075" b="10000"/>
          <a:stretch/>
        </p:blipFill>
        <p:spPr>
          <a:xfrm>
            <a:off x="-830160" y="636311"/>
            <a:ext cx="6926160" cy="6926160"/>
          </a:xfrm>
          <a:custGeom>
            <a:avLst/>
            <a:gdLst>
              <a:gd name="connsiteX0" fmla="*/ 2743200 w 5486400"/>
              <a:gd name="connsiteY0" fmla="*/ 0 h 5486400"/>
              <a:gd name="connsiteX1" fmla="*/ 5486400 w 5486400"/>
              <a:gd name="connsiteY1" fmla="*/ 2743200 h 5486400"/>
              <a:gd name="connsiteX2" fmla="*/ 2743200 w 5486400"/>
              <a:gd name="connsiteY2" fmla="*/ 5486400 h 5486400"/>
              <a:gd name="connsiteX3" fmla="*/ 0 w 5486400"/>
              <a:gd name="connsiteY3" fmla="*/ 2743200 h 5486400"/>
              <a:gd name="connsiteX4" fmla="*/ 2743200 w 5486400"/>
              <a:gd name="connsiteY4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5486400">
                <a:moveTo>
                  <a:pt x="2743200" y="0"/>
                </a:moveTo>
                <a:cubicBezTo>
                  <a:pt x="4258228" y="0"/>
                  <a:pt x="5486400" y="1228172"/>
                  <a:pt x="5486400" y="2743200"/>
                </a:cubicBezTo>
                <a:cubicBezTo>
                  <a:pt x="5486400" y="4258228"/>
                  <a:pt x="4258228" y="5486400"/>
                  <a:pt x="2743200" y="5486400"/>
                </a:cubicBez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solidFill>
            <a:srgbClr val="EE4E4E"/>
          </a:solidFill>
        </p:spPr>
      </p:pic>
      <p:sp>
        <p:nvSpPr>
          <p:cNvPr id="9" name="!!Text">
            <a:extLst>
              <a:ext uri="{FF2B5EF4-FFF2-40B4-BE49-F238E27FC236}">
                <a16:creationId xmlns:a16="http://schemas.microsoft.com/office/drawing/2014/main" id="{555BE77D-7CC4-AA13-CE78-4156A001FEB1}"/>
              </a:ext>
            </a:extLst>
          </p:cNvPr>
          <p:cNvSpPr txBox="1"/>
          <p:nvPr/>
        </p:nvSpPr>
        <p:spPr>
          <a:xfrm>
            <a:off x="6696009" y="3047593"/>
            <a:ext cx="48387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2400" b="1" dirty="0">
                <a:solidFill>
                  <a:srgbClr val="000000"/>
                </a:solidFill>
                <a:latin typeface="Afacad Flux" pitchFamily="2" charset="-18"/>
                <a:cs typeface="Afacad Flux" pitchFamily="2" charset="-18"/>
              </a:rPr>
              <a:t>31.10.20204 | Training Center</a:t>
            </a:r>
            <a:endParaRPr lang="pl-PL" sz="2400" i="0" dirty="0">
              <a:solidFill>
                <a:srgbClr val="000000"/>
              </a:solidFill>
              <a:effectLst/>
              <a:latin typeface="Afacad Flux" pitchFamily="2" charset="-18"/>
              <a:cs typeface="Afacad Flux" pitchFamily="2" charset="-18"/>
            </a:endParaRPr>
          </a:p>
          <a:p>
            <a:pPr>
              <a:lnSpc>
                <a:spcPct val="150000"/>
              </a:lnSpc>
            </a:pPr>
            <a:r>
              <a:rPr lang="pl-PL" sz="240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Lorem</a:t>
            </a:r>
            <a:r>
              <a:rPr lang="pl-PL" sz="240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ipsum</a:t>
            </a:r>
            <a:r>
              <a:rPr lang="pl-PL" sz="240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dolor</a:t>
            </a:r>
            <a:r>
              <a:rPr lang="pl-PL" sz="240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sit </a:t>
            </a:r>
            <a:r>
              <a:rPr lang="pl-PL" sz="240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amet</a:t>
            </a:r>
            <a:r>
              <a:rPr lang="pl-PL" sz="240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, </a:t>
            </a:r>
            <a:r>
              <a:rPr lang="pl-PL" sz="240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consectetur</a:t>
            </a:r>
            <a:r>
              <a:rPr lang="pl-PL" sz="240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adipiscing</a:t>
            </a:r>
            <a:r>
              <a:rPr lang="pl-PL" sz="240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elit, </a:t>
            </a:r>
            <a:r>
              <a:rPr lang="pl-PL" sz="240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sed</a:t>
            </a:r>
            <a:r>
              <a:rPr lang="pl-PL" sz="240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do </a:t>
            </a:r>
            <a:r>
              <a:rPr lang="pl-PL" sz="240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eiusmod</a:t>
            </a:r>
            <a:r>
              <a:rPr lang="pl-PL" sz="240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tempor</a:t>
            </a:r>
            <a:r>
              <a:rPr lang="pl-PL" sz="240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incididunt</a:t>
            </a:r>
            <a:r>
              <a:rPr lang="pl-PL" sz="240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ut</a:t>
            </a:r>
            <a:r>
              <a:rPr lang="pl-PL" sz="240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labore</a:t>
            </a:r>
            <a:r>
              <a:rPr lang="pl-PL" sz="240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et </a:t>
            </a:r>
            <a:r>
              <a:rPr lang="pl-PL" sz="240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dolore</a:t>
            </a:r>
            <a:r>
              <a:rPr lang="pl-PL" sz="240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magna</a:t>
            </a:r>
            <a:r>
              <a:rPr lang="pl-PL" sz="240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aliqua</a:t>
            </a:r>
            <a:r>
              <a:rPr lang="pl-PL" sz="240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.</a:t>
            </a:r>
            <a:endParaRPr lang="pl-PL" sz="2400" dirty="0">
              <a:solidFill>
                <a:srgbClr val="0D0D0D"/>
              </a:solidFill>
              <a:latin typeface="Afacad Flux" pitchFamily="2" charset="-18"/>
              <a:cs typeface="Afacad Flux" pitchFamily="2" charset="-18"/>
            </a:endParaRPr>
          </a:p>
        </p:txBody>
      </p:sp>
      <p:sp>
        <p:nvSpPr>
          <p:cNvPr id="11" name="!!Title">
            <a:extLst>
              <a:ext uri="{FF2B5EF4-FFF2-40B4-BE49-F238E27FC236}">
                <a16:creationId xmlns:a16="http://schemas.microsoft.com/office/drawing/2014/main" id="{8B307D83-4034-6295-4DB9-929E64CBC0BE}"/>
              </a:ext>
            </a:extLst>
          </p:cNvPr>
          <p:cNvSpPr txBox="1"/>
          <p:nvPr/>
        </p:nvSpPr>
        <p:spPr>
          <a:xfrm>
            <a:off x="6693802" y="680507"/>
            <a:ext cx="46723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400" b="1" dirty="0">
                <a:solidFill>
                  <a:srgbClr val="EE4E4E"/>
                </a:solidFill>
                <a:latin typeface="Afacad Flux" pitchFamily="2" charset="-18"/>
                <a:cs typeface="Afacad Flux" pitchFamily="2" charset="-18"/>
              </a:rPr>
              <a:t>Training Provider</a:t>
            </a:r>
          </a:p>
          <a:p>
            <a:r>
              <a:rPr lang="pl-PL" sz="4800" b="1" dirty="0">
                <a:solidFill>
                  <a:srgbClr val="000000"/>
                </a:solidFill>
                <a:latin typeface="Afacad Flux" pitchFamily="2" charset="-18"/>
                <a:cs typeface="Afacad Flux" pitchFamily="2" charset="-18"/>
              </a:rPr>
              <a:t>Training </a:t>
            </a:r>
            <a:r>
              <a:rPr lang="pl-PL" sz="4800" b="1" dirty="0" err="1">
                <a:solidFill>
                  <a:srgbClr val="000000"/>
                </a:solidFill>
                <a:latin typeface="Afacad Flux" pitchFamily="2" charset="-18"/>
                <a:cs typeface="Afacad Flux" pitchFamily="2" charset="-18"/>
              </a:rPr>
              <a:t>Title</a:t>
            </a:r>
            <a:r>
              <a:rPr lang="pl-PL" sz="4800" b="1" dirty="0">
                <a:solidFill>
                  <a:srgbClr val="000000"/>
                </a:solidFill>
                <a:latin typeface="Afacad Flux" pitchFamily="2" charset="-18"/>
                <a:cs typeface="Afacad Flux" pitchFamily="2" charset="-18"/>
              </a:rPr>
              <a:t> Goes Here</a:t>
            </a:r>
            <a:endParaRPr lang="pl-PL" sz="4800" b="1" dirty="0">
              <a:solidFill>
                <a:srgbClr val="0D0D0D"/>
              </a:solidFill>
              <a:latin typeface="Afacad Flux" pitchFamily="2" charset="-18"/>
              <a:cs typeface="Afacad Flux" pitchFamily="2" charset="-18"/>
            </a:endParaRPr>
          </a:p>
        </p:txBody>
      </p:sp>
      <p:pic>
        <p:nvPicPr>
          <p:cNvPr id="13" name="!!Dots">
            <a:extLst>
              <a:ext uri="{FF2B5EF4-FFF2-40B4-BE49-F238E27FC236}">
                <a16:creationId xmlns:a16="http://schemas.microsoft.com/office/drawing/2014/main" id="{FCF903F3-E430-4F99-FDB9-62BD02984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7380072" y="2772643"/>
            <a:ext cx="6183400" cy="122849"/>
          </a:xfrm>
          <a:prstGeom prst="rect">
            <a:avLst/>
          </a:prstGeom>
        </p:spPr>
      </p:pic>
      <p:pic>
        <p:nvPicPr>
          <p:cNvPr id="17" name="!!Cross">
            <a:extLst>
              <a:ext uri="{FF2B5EF4-FFF2-40B4-BE49-F238E27FC236}">
                <a16:creationId xmlns:a16="http://schemas.microsoft.com/office/drawing/2014/main" id="{312A9DB5-6F65-7815-8B28-0A1438B05A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66103" y="6177493"/>
            <a:ext cx="419100" cy="419100"/>
          </a:xfrm>
          <a:prstGeom prst="rect">
            <a:avLst/>
          </a:prstGeom>
        </p:spPr>
      </p:pic>
      <p:pic>
        <p:nvPicPr>
          <p:cNvPr id="19" name="!!Arrows">
            <a:extLst>
              <a:ext uri="{FF2B5EF4-FFF2-40B4-BE49-F238E27FC236}">
                <a16:creationId xmlns:a16="http://schemas.microsoft.com/office/drawing/2014/main" id="{D4F6552B-007B-3710-E9FE-6607DABDBE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8302" y="205872"/>
            <a:ext cx="1666613" cy="285705"/>
          </a:xfrm>
          <a:prstGeom prst="rect">
            <a:avLst/>
          </a:prstGeom>
        </p:spPr>
      </p:pic>
      <p:pic>
        <p:nvPicPr>
          <p:cNvPr id="21" name="!!Squares">
            <a:extLst>
              <a:ext uri="{FF2B5EF4-FFF2-40B4-BE49-F238E27FC236}">
                <a16:creationId xmlns:a16="http://schemas.microsoft.com/office/drawing/2014/main" id="{CFBBA33A-F8DE-E63B-3858-E6E414B166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1496" y="6413593"/>
            <a:ext cx="2695050" cy="1559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44917C-6349-96BE-F305-8A1AAE6E2DE7}"/>
              </a:ext>
            </a:extLst>
          </p:cNvPr>
          <p:cNvSpPr/>
          <p:nvPr/>
        </p:nvSpPr>
        <p:spPr>
          <a:xfrm>
            <a:off x="1208848" y="-2099084"/>
            <a:ext cx="2587961" cy="1430997"/>
          </a:xfrm>
          <a:prstGeom prst="roundRect">
            <a:avLst>
              <a:gd name="adj" fmla="val 23222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Press </a:t>
            </a:r>
            <a:r>
              <a:rPr lang="en-US" b="1" dirty="0"/>
              <a:t>‘F5’ </a:t>
            </a:r>
            <a:r>
              <a:rPr lang="en-US" dirty="0"/>
              <a:t>to let the presentation run in a loop mode.</a:t>
            </a:r>
            <a:endParaRPr lang="pl-PL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A13F8F-DB3F-2D4C-8C3E-C42AE2D55C69}"/>
              </a:ext>
            </a:extLst>
          </p:cNvPr>
          <p:cNvSpPr/>
          <p:nvPr/>
        </p:nvSpPr>
        <p:spPr>
          <a:xfrm>
            <a:off x="4034836" y="-2099084"/>
            <a:ext cx="2587961" cy="1420401"/>
          </a:xfrm>
          <a:prstGeom prst="roundRect">
            <a:avLst>
              <a:gd name="adj" fmla="val 23222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Transitions take few seconds to play so the signage is not too distracting.</a:t>
            </a:r>
            <a:endParaRPr lang="pl-PL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C99193-8095-A21E-01F9-0EDC76BFF7EF}"/>
              </a:ext>
            </a:extLst>
          </p:cNvPr>
          <p:cNvSpPr/>
          <p:nvPr/>
        </p:nvSpPr>
        <p:spPr>
          <a:xfrm>
            <a:off x="9197242" y="-1355669"/>
            <a:ext cx="2587961" cy="942452"/>
          </a:xfrm>
          <a:prstGeom prst="roundRect">
            <a:avLst>
              <a:gd name="adj" fmla="val 23222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not move any elements outside text updates.</a:t>
            </a:r>
            <a:endParaRPr lang="pl-PL" dirty="0"/>
          </a:p>
        </p:txBody>
      </p:sp>
      <p:pic>
        <p:nvPicPr>
          <p:cNvPr id="2" name="!!Pic" descr="People in a meeting">
            <a:extLst>
              <a:ext uri="{FF2B5EF4-FFF2-40B4-BE49-F238E27FC236}">
                <a16:creationId xmlns:a16="http://schemas.microsoft.com/office/drawing/2014/main" id="{74664A23-7197-483B-442E-A983945B972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2" t="10000" r="14075" b="10000"/>
          <a:stretch/>
        </p:blipFill>
        <p:spPr>
          <a:xfrm>
            <a:off x="-677760" y="788711"/>
            <a:ext cx="6926160" cy="6926160"/>
          </a:xfrm>
          <a:custGeom>
            <a:avLst/>
            <a:gdLst>
              <a:gd name="connsiteX0" fmla="*/ 2743200 w 5486400"/>
              <a:gd name="connsiteY0" fmla="*/ 0 h 5486400"/>
              <a:gd name="connsiteX1" fmla="*/ 5486400 w 5486400"/>
              <a:gd name="connsiteY1" fmla="*/ 2743200 h 5486400"/>
              <a:gd name="connsiteX2" fmla="*/ 2743200 w 5486400"/>
              <a:gd name="connsiteY2" fmla="*/ 5486400 h 5486400"/>
              <a:gd name="connsiteX3" fmla="*/ 0 w 5486400"/>
              <a:gd name="connsiteY3" fmla="*/ 2743200 h 5486400"/>
              <a:gd name="connsiteX4" fmla="*/ 2743200 w 5486400"/>
              <a:gd name="connsiteY4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5486400">
                <a:moveTo>
                  <a:pt x="2743200" y="0"/>
                </a:moveTo>
                <a:cubicBezTo>
                  <a:pt x="4258228" y="0"/>
                  <a:pt x="5486400" y="1228172"/>
                  <a:pt x="5486400" y="2743200"/>
                </a:cubicBezTo>
                <a:cubicBezTo>
                  <a:pt x="5486400" y="4258228"/>
                  <a:pt x="4258228" y="5486400"/>
                  <a:pt x="2743200" y="5486400"/>
                </a:cubicBez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solidFill>
            <a:srgbClr val="EE4E4E"/>
          </a:solidFill>
        </p:spPr>
      </p:pic>
      <p:sp>
        <p:nvSpPr>
          <p:cNvPr id="8" name="!!BigText">
            <a:extLst>
              <a:ext uri="{FF2B5EF4-FFF2-40B4-BE49-F238E27FC236}">
                <a16:creationId xmlns:a16="http://schemas.microsoft.com/office/drawing/2014/main" id="{8D122FCD-98F7-DA92-78EA-5382ABA13D19}"/>
              </a:ext>
            </a:extLst>
          </p:cNvPr>
          <p:cNvSpPr txBox="1"/>
          <p:nvPr/>
        </p:nvSpPr>
        <p:spPr>
          <a:xfrm>
            <a:off x="408930" y="3898979"/>
            <a:ext cx="67014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Protest Riot" pitchFamily="2" charset="-18"/>
              </a:rPr>
              <a:t>New Training </a:t>
            </a:r>
            <a:r>
              <a:rPr lang="pl-PL" sz="8800" dirty="0" err="1">
                <a:solidFill>
                  <a:schemeClr val="bg1"/>
                </a:solidFill>
                <a:latin typeface="Protest Riot" pitchFamily="2" charset="-18"/>
              </a:rPr>
              <a:t>Available</a:t>
            </a:r>
            <a:r>
              <a:rPr lang="pl-PL" sz="8800" dirty="0">
                <a:solidFill>
                  <a:schemeClr val="bg1"/>
                </a:solidFill>
                <a:latin typeface="Protest Riot" pitchFamily="2" charset="-1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21324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743979-F1E6-9D56-6DA2-2848208DA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Grid">
            <a:extLst>
              <a:ext uri="{FF2B5EF4-FFF2-40B4-BE49-F238E27FC236}">
                <a16:creationId xmlns:a16="http://schemas.microsoft.com/office/drawing/2014/main" id="{326F8827-A8F9-4FEA-27BE-FDE51683D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3308" y="-919284"/>
            <a:ext cx="4508080" cy="4508080"/>
          </a:xfrm>
          <a:prstGeom prst="rect">
            <a:avLst/>
          </a:prstGeom>
        </p:spPr>
      </p:pic>
      <p:pic>
        <p:nvPicPr>
          <p:cNvPr id="7" name="!!Pic" descr="Persons talking to each other">
            <a:extLst>
              <a:ext uri="{FF2B5EF4-FFF2-40B4-BE49-F238E27FC236}">
                <a16:creationId xmlns:a16="http://schemas.microsoft.com/office/drawing/2014/main" id="{5EE3E80B-C7D6-CFAD-04A1-D9486E780F7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0" r="16640"/>
          <a:stretch/>
        </p:blipFill>
        <p:spPr>
          <a:xfrm>
            <a:off x="-830160" y="636311"/>
            <a:ext cx="6926160" cy="6926160"/>
          </a:xfrm>
          <a:custGeom>
            <a:avLst/>
            <a:gdLst>
              <a:gd name="connsiteX0" fmla="*/ 2743200 w 5486400"/>
              <a:gd name="connsiteY0" fmla="*/ 0 h 5486400"/>
              <a:gd name="connsiteX1" fmla="*/ 5486400 w 5486400"/>
              <a:gd name="connsiteY1" fmla="*/ 2743200 h 5486400"/>
              <a:gd name="connsiteX2" fmla="*/ 2743200 w 5486400"/>
              <a:gd name="connsiteY2" fmla="*/ 5486400 h 5486400"/>
              <a:gd name="connsiteX3" fmla="*/ 0 w 5486400"/>
              <a:gd name="connsiteY3" fmla="*/ 2743200 h 5486400"/>
              <a:gd name="connsiteX4" fmla="*/ 2743200 w 5486400"/>
              <a:gd name="connsiteY4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5486400">
                <a:moveTo>
                  <a:pt x="2743200" y="0"/>
                </a:moveTo>
                <a:cubicBezTo>
                  <a:pt x="4258228" y="0"/>
                  <a:pt x="5486400" y="1228172"/>
                  <a:pt x="5486400" y="2743200"/>
                </a:cubicBezTo>
                <a:cubicBezTo>
                  <a:pt x="5486400" y="4258228"/>
                  <a:pt x="4258228" y="5486400"/>
                  <a:pt x="2743200" y="5486400"/>
                </a:cubicBez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solidFill>
            <a:srgbClr val="219C90"/>
          </a:solidFill>
        </p:spPr>
      </p:pic>
      <p:sp>
        <p:nvSpPr>
          <p:cNvPr id="8" name="!!BigText">
            <a:extLst>
              <a:ext uri="{FF2B5EF4-FFF2-40B4-BE49-F238E27FC236}">
                <a16:creationId xmlns:a16="http://schemas.microsoft.com/office/drawing/2014/main" id="{96A06473-7FAB-94AF-7533-1311BA003E84}"/>
              </a:ext>
            </a:extLst>
          </p:cNvPr>
          <p:cNvSpPr txBox="1"/>
          <p:nvPr/>
        </p:nvSpPr>
        <p:spPr>
          <a:xfrm>
            <a:off x="408930" y="3898979"/>
            <a:ext cx="67014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Protest Riot" pitchFamily="2" charset="-18"/>
              </a:rPr>
              <a:t>New Training </a:t>
            </a:r>
            <a:r>
              <a:rPr lang="pl-PL" sz="8800" dirty="0" err="1">
                <a:solidFill>
                  <a:schemeClr val="bg1"/>
                </a:solidFill>
                <a:latin typeface="Protest Riot" pitchFamily="2" charset="-18"/>
              </a:rPr>
              <a:t>Available</a:t>
            </a:r>
            <a:r>
              <a:rPr lang="pl-PL" sz="8800" dirty="0">
                <a:solidFill>
                  <a:schemeClr val="bg1"/>
                </a:solidFill>
                <a:latin typeface="Protest Riot" pitchFamily="2" charset="-18"/>
              </a:rPr>
              <a:t>!</a:t>
            </a:r>
          </a:p>
        </p:txBody>
      </p:sp>
      <p:pic>
        <p:nvPicPr>
          <p:cNvPr id="17" name="!!Cross">
            <a:extLst>
              <a:ext uri="{FF2B5EF4-FFF2-40B4-BE49-F238E27FC236}">
                <a16:creationId xmlns:a16="http://schemas.microsoft.com/office/drawing/2014/main" id="{80A9B9A4-D24E-67EE-A636-544B47FC0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66103" y="6177493"/>
            <a:ext cx="419100" cy="419100"/>
          </a:xfrm>
          <a:prstGeom prst="rect">
            <a:avLst/>
          </a:prstGeom>
        </p:spPr>
      </p:pic>
      <p:pic>
        <p:nvPicPr>
          <p:cNvPr id="21" name="!!Squares">
            <a:extLst>
              <a:ext uri="{FF2B5EF4-FFF2-40B4-BE49-F238E27FC236}">
                <a16:creationId xmlns:a16="http://schemas.microsoft.com/office/drawing/2014/main" id="{92215D53-217C-AF91-53CE-A3042C929C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1496" y="6413593"/>
            <a:ext cx="2695050" cy="155912"/>
          </a:xfrm>
          <a:prstGeom prst="rect">
            <a:avLst/>
          </a:prstGeom>
        </p:spPr>
      </p:pic>
      <p:sp>
        <p:nvSpPr>
          <p:cNvPr id="9" name="!!Text">
            <a:extLst>
              <a:ext uri="{FF2B5EF4-FFF2-40B4-BE49-F238E27FC236}">
                <a16:creationId xmlns:a16="http://schemas.microsoft.com/office/drawing/2014/main" id="{E6DE6587-5783-B257-BC61-68C5B9977508}"/>
              </a:ext>
            </a:extLst>
          </p:cNvPr>
          <p:cNvSpPr txBox="1"/>
          <p:nvPr/>
        </p:nvSpPr>
        <p:spPr>
          <a:xfrm>
            <a:off x="6696009" y="3047593"/>
            <a:ext cx="4289491" cy="318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2400" b="1" dirty="0">
                <a:solidFill>
                  <a:srgbClr val="000000"/>
                </a:solidFill>
                <a:latin typeface="Afacad Flux" pitchFamily="2" charset="-18"/>
                <a:cs typeface="Afacad Flux" pitchFamily="2" charset="-18"/>
              </a:rPr>
              <a:t>02.11.20204 | </a:t>
            </a:r>
            <a:r>
              <a:rPr lang="pl-PL" sz="2400" b="1" dirty="0" err="1">
                <a:solidFill>
                  <a:srgbClr val="000000"/>
                </a:solidFill>
                <a:latin typeface="Afacad Flux" pitchFamily="2" charset="-18"/>
                <a:cs typeface="Afacad Flux" pitchFamily="2" charset="-18"/>
              </a:rPr>
              <a:t>Local</a:t>
            </a:r>
            <a:r>
              <a:rPr lang="pl-PL" sz="2400" b="1" dirty="0">
                <a:solidFill>
                  <a:srgbClr val="000000"/>
                </a:solidFill>
                <a:latin typeface="Afacad Flux" pitchFamily="2" charset="-18"/>
                <a:cs typeface="Afacad Flux" pitchFamily="2" charset="-18"/>
              </a:rPr>
              <a:t> Office</a:t>
            </a:r>
            <a:endParaRPr lang="pl-PL" sz="2400" i="0" dirty="0">
              <a:solidFill>
                <a:srgbClr val="000000"/>
              </a:solidFill>
              <a:effectLst/>
              <a:latin typeface="Afacad Flux" pitchFamily="2" charset="-18"/>
              <a:cs typeface="Afacad Flux" pitchFamily="2" charset="-18"/>
            </a:endParaRPr>
          </a:p>
          <a:p>
            <a:pPr>
              <a:lnSpc>
                <a:spcPct val="150000"/>
              </a:lnSpc>
            </a:pPr>
            <a:r>
              <a:rPr lang="pl-PL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Sed</a:t>
            </a:r>
            <a:r>
              <a:rPr lang="pl-PL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ut</a:t>
            </a:r>
            <a:r>
              <a:rPr lang="pl-PL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perspiciatis</a:t>
            </a:r>
            <a:r>
              <a:rPr lang="pl-PL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unde</a:t>
            </a:r>
            <a:r>
              <a:rPr lang="pl-PL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omnis</a:t>
            </a:r>
            <a:r>
              <a:rPr lang="pl-PL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iste</a:t>
            </a:r>
            <a:r>
              <a:rPr lang="pl-PL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natus</a:t>
            </a:r>
            <a:r>
              <a:rPr lang="pl-PL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error sit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voluptatem</a:t>
            </a:r>
            <a:r>
              <a:rPr lang="pl-PL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accusantium</a:t>
            </a:r>
            <a:r>
              <a:rPr lang="pl-PL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doloremque</a:t>
            </a:r>
            <a:r>
              <a:rPr lang="pl-PL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laudantium</a:t>
            </a:r>
            <a:r>
              <a:rPr lang="pl-PL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,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totam</a:t>
            </a:r>
            <a:r>
              <a:rPr lang="pl-PL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rem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aperiam</a:t>
            </a:r>
            <a:r>
              <a:rPr lang="pl-PL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,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eaque</a:t>
            </a:r>
            <a:r>
              <a:rPr lang="pl-PL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ipsa</a:t>
            </a:r>
            <a:r>
              <a:rPr lang="pl-PL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quae</a:t>
            </a:r>
            <a:r>
              <a:rPr lang="pl-PL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ab illo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inventore</a:t>
            </a:r>
            <a:r>
              <a:rPr lang="pl-PL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veritatis</a:t>
            </a:r>
            <a:r>
              <a:rPr lang="pl-PL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et quasi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architecto</a:t>
            </a:r>
            <a:r>
              <a:rPr lang="pl-PL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beatae</a:t>
            </a:r>
            <a:r>
              <a:rPr lang="pl-PL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vitae dicta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sunt</a:t>
            </a:r>
            <a:r>
              <a:rPr lang="pl-PL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explicabo</a:t>
            </a:r>
            <a:r>
              <a:rPr lang="pl-PL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.</a:t>
            </a:r>
            <a:endParaRPr lang="pl-PL" dirty="0">
              <a:solidFill>
                <a:srgbClr val="0D0D0D"/>
              </a:solidFill>
              <a:latin typeface="Afacad Flux" pitchFamily="2" charset="-18"/>
              <a:cs typeface="Afacad Flux" pitchFamily="2" charset="-18"/>
            </a:endParaRPr>
          </a:p>
        </p:txBody>
      </p:sp>
      <p:sp>
        <p:nvSpPr>
          <p:cNvPr id="11" name="!!Title">
            <a:extLst>
              <a:ext uri="{FF2B5EF4-FFF2-40B4-BE49-F238E27FC236}">
                <a16:creationId xmlns:a16="http://schemas.microsoft.com/office/drawing/2014/main" id="{785DEE71-8E41-484D-A13F-55640BF7BA48}"/>
              </a:ext>
            </a:extLst>
          </p:cNvPr>
          <p:cNvSpPr txBox="1"/>
          <p:nvPr/>
        </p:nvSpPr>
        <p:spPr>
          <a:xfrm>
            <a:off x="6693802" y="680507"/>
            <a:ext cx="467230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400" b="1" dirty="0">
                <a:solidFill>
                  <a:srgbClr val="EE4E4E"/>
                </a:solidFill>
                <a:latin typeface="Afacad Flux" pitchFamily="2" charset="-18"/>
                <a:cs typeface="Afacad Flux" pitchFamily="2" charset="-18"/>
              </a:rPr>
              <a:t>Training Provider</a:t>
            </a:r>
          </a:p>
          <a:p>
            <a:r>
              <a:rPr lang="pl-PL" sz="4800" b="1" dirty="0" err="1">
                <a:solidFill>
                  <a:srgbClr val="000000"/>
                </a:solidFill>
                <a:latin typeface="Afacad Flux" pitchFamily="2" charset="-18"/>
                <a:cs typeface="Afacad Flux" pitchFamily="2" charset="-18"/>
              </a:rPr>
              <a:t>Another</a:t>
            </a:r>
            <a:r>
              <a:rPr lang="pl-PL" sz="4800" b="1" dirty="0">
                <a:solidFill>
                  <a:srgbClr val="000000"/>
                </a:solidFill>
                <a:latin typeface="Afacad Flux" pitchFamily="2" charset="-18"/>
                <a:cs typeface="Afacad Flux" pitchFamily="2" charset="-18"/>
              </a:rPr>
              <a:t> Training</a:t>
            </a:r>
          </a:p>
          <a:p>
            <a:r>
              <a:rPr lang="pl-PL" sz="4800" b="1" dirty="0" err="1">
                <a:solidFill>
                  <a:srgbClr val="000000"/>
                </a:solidFill>
                <a:latin typeface="Afacad Flux" pitchFamily="2" charset="-18"/>
                <a:cs typeface="Afacad Flux" pitchFamily="2" charset="-18"/>
              </a:rPr>
              <a:t>Title</a:t>
            </a:r>
            <a:r>
              <a:rPr lang="pl-PL" sz="4800" b="1" dirty="0">
                <a:solidFill>
                  <a:srgbClr val="000000"/>
                </a:solidFill>
                <a:latin typeface="Afacad Flux" pitchFamily="2" charset="-18"/>
                <a:cs typeface="Afacad Flux" pitchFamily="2" charset="-18"/>
              </a:rPr>
              <a:t> Goes Here</a:t>
            </a:r>
            <a:endParaRPr lang="pl-PL" sz="4800" b="1" dirty="0">
              <a:solidFill>
                <a:srgbClr val="0D0D0D"/>
              </a:solidFill>
              <a:latin typeface="Afacad Flux" pitchFamily="2" charset="-18"/>
              <a:cs typeface="Afacad Flux" pitchFamily="2" charset="-18"/>
            </a:endParaRPr>
          </a:p>
        </p:txBody>
      </p:sp>
      <p:pic>
        <p:nvPicPr>
          <p:cNvPr id="19" name="!!Arrows">
            <a:extLst>
              <a:ext uri="{FF2B5EF4-FFF2-40B4-BE49-F238E27FC236}">
                <a16:creationId xmlns:a16="http://schemas.microsoft.com/office/drawing/2014/main" id="{2D52BD4E-0979-5386-F9CF-1A07FBD1E8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8302" y="205872"/>
            <a:ext cx="1666613" cy="285705"/>
          </a:xfrm>
          <a:prstGeom prst="rect">
            <a:avLst/>
          </a:prstGeom>
        </p:spPr>
      </p:pic>
      <p:pic>
        <p:nvPicPr>
          <p:cNvPr id="4" name="!!Dots">
            <a:extLst>
              <a:ext uri="{FF2B5EF4-FFF2-40B4-BE49-F238E27FC236}">
                <a16:creationId xmlns:a16="http://schemas.microsoft.com/office/drawing/2014/main" id="{CD66572D-7F87-7FA2-FE35-AA28A16DCD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>
            <a:off x="7380072" y="2791693"/>
            <a:ext cx="6183400" cy="12284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96166BB-1964-E62B-459E-92BAC7C70EB2}"/>
              </a:ext>
            </a:extLst>
          </p:cNvPr>
          <p:cNvSpPr/>
          <p:nvPr/>
        </p:nvSpPr>
        <p:spPr>
          <a:xfrm>
            <a:off x="9197242" y="-1355669"/>
            <a:ext cx="2587961" cy="942452"/>
          </a:xfrm>
          <a:prstGeom prst="roundRect">
            <a:avLst>
              <a:gd name="adj" fmla="val 23222"/>
            </a:avLst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not move any elements outside text updates.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5060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0">
        <p159:morph option="byObject"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Digital Signa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443</Words>
  <Application>Microsoft Office PowerPoint</Application>
  <PresentationFormat>Widescreen</PresentationFormat>
  <Paragraphs>44</Paragraphs>
  <Slides>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Afacad Flux</vt:lpstr>
      <vt:lpstr>Arial</vt:lpstr>
      <vt:lpstr>Protest Riot</vt:lpstr>
      <vt:lpstr>Digital Signage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Piotr Maciejewski</dc:creator>
  <cp:lastModifiedBy>Piotr Maciejewski</cp:lastModifiedBy>
  <cp:revision>10</cp:revision>
  <dcterms:created xsi:type="dcterms:W3CDTF">2024-10-27T09:52:47Z</dcterms:created>
  <dcterms:modified xsi:type="dcterms:W3CDTF">2024-11-06T22:45:36Z</dcterms:modified>
</cp:coreProperties>
</file>