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3A24F8-681E-4114-BCD2-7D4429D68A3F}">
          <p14:sldIdLst>
            <p14:sldId id="271"/>
            <p14:sldId id="272"/>
          </p14:sldIdLst>
        </p14:section>
        <p14:section name="4 Slots" id="{8B048D9C-E0FF-471D-9813-1CB5F37060E2}">
          <p14:sldIdLst>
            <p14:sldId id="258"/>
            <p14:sldId id="259"/>
            <p14:sldId id="260"/>
          </p14:sldIdLst>
        </p14:section>
        <p14:section name="3 Slots" id="{6EF547AE-2BCB-4712-AC9B-74E1A4721384}">
          <p14:sldIdLst>
            <p14:sldId id="261"/>
            <p14:sldId id="262"/>
            <p14:sldId id="263"/>
          </p14:sldIdLst>
        </p14:section>
        <p14:section name="2 Slots" id="{800DFE4A-C387-4268-B7C4-B5A9F9C773D5}">
          <p14:sldIdLst>
            <p14:sldId id="264"/>
            <p14:sldId id="265"/>
            <p14:sldId id="266"/>
          </p14:sldIdLst>
        </p14:section>
        <p14:section name="1 Slot" id="{E0BDDF02-81B4-46A5-BF2B-885F35693010}">
          <p14:sldIdLst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886"/>
    <a:srgbClr val="F4DAA8"/>
    <a:srgbClr val="580D8C"/>
    <a:srgbClr val="1B0239"/>
    <a:srgbClr val="6C1598"/>
    <a:srgbClr val="DAC9F3"/>
    <a:srgbClr val="FFFFFF"/>
    <a:srgbClr val="010320"/>
    <a:srgbClr val="01000E"/>
    <a:srgbClr val="733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3F523-625F-4CBB-B698-3A4FAD72D518}" v="123" dt="2024-11-03T17:51:18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60"/>
  </p:normalViewPr>
  <p:slideViewPr>
    <p:cSldViewPr snapToGrid="0">
      <p:cViewPr>
        <p:scale>
          <a:sx n="75" d="100"/>
          <a:sy n="75" d="100"/>
        </p:scale>
        <p:origin x="232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Maciejewski" userId="bba00846f5a3fd26" providerId="LiveId" clId="{5313F523-625F-4CBB-B698-3A4FAD72D518}"/>
    <pc:docChg chg="undo custSel addSld delSld modSld sldOrd addSection modSection">
      <pc:chgData name="Piotr Maciejewski" userId="bba00846f5a3fd26" providerId="LiveId" clId="{5313F523-625F-4CBB-B698-3A4FAD72D518}" dt="2024-11-06T22:45:49.698" v="1837" actId="207"/>
      <pc:docMkLst>
        <pc:docMk/>
      </pc:docMkLst>
      <pc:sldChg chg="del">
        <pc:chgData name="Piotr Maciejewski" userId="bba00846f5a3fd26" providerId="LiveId" clId="{5313F523-625F-4CBB-B698-3A4FAD72D518}" dt="2024-11-03T17:49:35.783" v="1092" actId="47"/>
        <pc:sldMkLst>
          <pc:docMk/>
          <pc:sldMk cId="3113461659" sldId="257"/>
        </pc:sldMkLst>
      </pc:sldChg>
      <pc:sldChg chg="addSp delSp modSp new mod modTransition setBg">
        <pc:chgData name="Piotr Maciejewski" userId="bba00846f5a3fd26" providerId="LiveId" clId="{5313F523-625F-4CBB-B698-3A4FAD72D518}" dt="2024-11-06T21:48:10.913" v="1748" actId="113"/>
        <pc:sldMkLst>
          <pc:docMk/>
          <pc:sldMk cId="2286091749" sldId="258"/>
        </pc:sldMkLst>
        <pc:spChg chg="add mod">
          <ac:chgData name="Piotr Maciejewski" userId="bba00846f5a3fd26" providerId="LiveId" clId="{5313F523-625F-4CBB-B698-3A4FAD72D518}" dt="2024-11-03T17:49:43.621" v="1093"/>
          <ac:spMkLst>
            <pc:docMk/>
            <pc:sldMk cId="2286091749" sldId="258"/>
            <ac:spMk id="2" creationId="{2D48F37B-7443-069D-79E1-F30290D23861}"/>
          </ac:spMkLst>
        </pc:spChg>
        <pc:spChg chg="add mod ord topLvl">
          <ac:chgData name="Piotr Maciejewski" userId="bba00846f5a3fd26" providerId="LiveId" clId="{5313F523-625F-4CBB-B698-3A4FAD72D518}" dt="2024-11-06T21:44:49.019" v="1480" actId="20577"/>
          <ac:spMkLst>
            <pc:docMk/>
            <pc:sldMk cId="2286091749" sldId="258"/>
            <ac:spMk id="4" creationId="{BF9B9D91-7F95-FAB2-8B2F-C4A7803244A3}"/>
          </ac:spMkLst>
        </pc:spChg>
        <pc:spChg chg="add mod ord topLvl">
          <ac:chgData name="Piotr Maciejewski" userId="bba00846f5a3fd26" providerId="LiveId" clId="{5313F523-625F-4CBB-B698-3A4FAD72D518}" dt="2024-11-06T21:45:06.339" v="1511" actId="20577"/>
          <ac:spMkLst>
            <pc:docMk/>
            <pc:sldMk cId="2286091749" sldId="258"/>
            <ac:spMk id="5" creationId="{C202E3BC-7A7F-C53B-AAFE-815544C35529}"/>
          </ac:spMkLst>
        </pc:spChg>
        <pc:spChg chg="add mod ord topLvl">
          <ac:chgData name="Piotr Maciejewski" userId="bba00846f5a3fd26" providerId="LiveId" clId="{5313F523-625F-4CBB-B698-3A4FAD72D518}" dt="2024-11-06T21:45:41.754" v="1577" actId="404"/>
          <ac:spMkLst>
            <pc:docMk/>
            <pc:sldMk cId="2286091749" sldId="258"/>
            <ac:spMk id="6" creationId="{1838DA90-BD3D-69D5-2374-5B89F2EC8BA1}"/>
          </ac:spMkLst>
        </pc:spChg>
        <pc:spChg chg="add mod ord topLvl">
          <ac:chgData name="Piotr Maciejewski" userId="bba00846f5a3fd26" providerId="LiveId" clId="{5313F523-625F-4CBB-B698-3A4FAD72D518}" dt="2024-11-06T21:48:04.743" v="1745" actId="207"/>
          <ac:spMkLst>
            <pc:docMk/>
            <pc:sldMk cId="2286091749" sldId="258"/>
            <ac:spMk id="7" creationId="{CAD62AE2-B3EF-A2C2-862F-FAF911BCED25}"/>
          </ac:spMkLst>
        </pc:spChg>
        <pc:spChg chg="add mod">
          <ac:chgData name="Piotr Maciejewski" userId="bba00846f5a3fd26" providerId="LiveId" clId="{5313F523-625F-4CBB-B698-3A4FAD72D518}" dt="2024-11-03T17:49:43.621" v="1093"/>
          <ac:spMkLst>
            <pc:docMk/>
            <pc:sldMk cId="2286091749" sldId="258"/>
            <ac:spMk id="8" creationId="{F1BA195F-D11C-BA55-3BD2-268FF4058CCB}"/>
          </ac:spMkLst>
        </pc:spChg>
        <pc:spChg chg="add mod">
          <ac:chgData name="Piotr Maciejewski" userId="bba00846f5a3fd26" providerId="LiveId" clId="{5313F523-625F-4CBB-B698-3A4FAD72D518}" dt="2024-11-03T17:50:30.666" v="1241" actId="20577"/>
          <ac:spMkLst>
            <pc:docMk/>
            <pc:sldMk cId="2286091749" sldId="258"/>
            <ac:spMk id="9" creationId="{9B766FE5-057B-AB54-C162-EEEE302A9B05}"/>
          </ac:spMkLst>
        </pc:spChg>
        <pc:spChg chg="add mod">
          <ac:chgData name="Piotr Maciejewski" userId="bba00846f5a3fd26" providerId="LiveId" clId="{5313F523-625F-4CBB-B698-3A4FAD72D518}" dt="2024-11-03T17:51:04.295" v="1362" actId="20577"/>
          <ac:spMkLst>
            <pc:docMk/>
            <pc:sldMk cId="2286091749" sldId="258"/>
            <ac:spMk id="10" creationId="{72E46E25-AD37-BD3D-8A19-EFB9D01A7F18}"/>
          </ac:spMkLst>
        </pc:spChg>
        <pc:spChg chg="add mod ord">
          <ac:chgData name="Piotr Maciejewski" userId="bba00846f5a3fd26" providerId="LiveId" clId="{5313F523-625F-4CBB-B698-3A4FAD72D518}" dt="2024-10-30T19:51:43.738" v="488" actId="14100"/>
          <ac:spMkLst>
            <pc:docMk/>
            <pc:sldMk cId="2286091749" sldId="258"/>
            <ac:spMk id="11" creationId="{9B6EAF6D-394A-6BA9-5728-B8E40D1A1393}"/>
          </ac:spMkLst>
        </pc:spChg>
        <pc:spChg chg="add mod ord">
          <ac:chgData name="Piotr Maciejewski" userId="bba00846f5a3fd26" providerId="LiveId" clId="{5313F523-625F-4CBB-B698-3A4FAD72D518}" dt="2024-11-06T21:47:42.746" v="1741" actId="20577"/>
          <ac:spMkLst>
            <pc:docMk/>
            <pc:sldMk cId="2286091749" sldId="258"/>
            <ac:spMk id="12" creationId="{D853BDA5-F8AC-4559-014E-290F1BB7ECB9}"/>
          </ac:spMkLst>
        </pc:spChg>
        <pc:spChg chg="add del">
          <ac:chgData name="Piotr Maciejewski" userId="bba00846f5a3fd26" providerId="LiveId" clId="{5313F523-625F-4CBB-B698-3A4FAD72D518}" dt="2024-10-30T19:39:37.636" v="243" actId="22"/>
          <ac:spMkLst>
            <pc:docMk/>
            <pc:sldMk cId="2286091749" sldId="258"/>
            <ac:spMk id="14" creationId="{FA85D552-7211-10CF-59D4-3CDDA2A9B7AF}"/>
          </ac:spMkLst>
        </pc:spChg>
        <pc:spChg chg="add mod ord topLvl">
          <ac:chgData name="Piotr Maciejewski" userId="bba00846f5a3fd26" providerId="LiveId" clId="{5313F523-625F-4CBB-B698-3A4FAD72D518}" dt="2024-11-06T21:45:18.538" v="1526" actId="20577"/>
          <ac:spMkLst>
            <pc:docMk/>
            <pc:sldMk cId="2286091749" sldId="258"/>
            <ac:spMk id="16" creationId="{0B5807DF-7941-CEEF-1D51-A1954C1DA188}"/>
          </ac:spMkLst>
        </pc:spChg>
        <pc:spChg chg="add mod ord topLvl">
          <ac:chgData name="Piotr Maciejewski" userId="bba00846f5a3fd26" providerId="LiveId" clId="{5313F523-625F-4CBB-B698-3A4FAD72D518}" dt="2024-11-06T21:45:23.760" v="1531" actId="20577"/>
          <ac:spMkLst>
            <pc:docMk/>
            <pc:sldMk cId="2286091749" sldId="258"/>
            <ac:spMk id="17" creationId="{F35855E4-81BB-4404-237C-0516848800F5}"/>
          </ac:spMkLst>
        </pc:spChg>
        <pc:spChg chg="add mod topLvl">
          <ac:chgData name="Piotr Maciejewski" userId="bba00846f5a3fd26" providerId="LiveId" clId="{5313F523-625F-4CBB-B698-3A4FAD72D518}" dt="2024-11-06T21:45:57.407" v="1597" actId="20577"/>
          <ac:spMkLst>
            <pc:docMk/>
            <pc:sldMk cId="2286091749" sldId="258"/>
            <ac:spMk id="18" creationId="{F3E1F4BA-8CBC-3E4F-548B-2B7255C90937}"/>
          </ac:spMkLst>
        </pc:spChg>
        <pc:spChg chg="add mod ord topLvl">
          <ac:chgData name="Piotr Maciejewski" userId="bba00846f5a3fd26" providerId="LiveId" clId="{5313F523-625F-4CBB-B698-3A4FAD72D518}" dt="2024-11-06T21:46:50.128" v="1676" actId="20577"/>
          <ac:spMkLst>
            <pc:docMk/>
            <pc:sldMk cId="2286091749" sldId="258"/>
            <ac:spMk id="19" creationId="{B9C8435F-D495-FCFE-1F5B-D1D25FE43167}"/>
          </ac:spMkLst>
        </pc:spChg>
        <pc:spChg chg="add del">
          <ac:chgData name="Piotr Maciejewski" userId="bba00846f5a3fd26" providerId="LiveId" clId="{5313F523-625F-4CBB-B698-3A4FAD72D518}" dt="2024-10-30T19:49:29.255" v="428" actId="22"/>
          <ac:spMkLst>
            <pc:docMk/>
            <pc:sldMk cId="2286091749" sldId="258"/>
            <ac:spMk id="21" creationId="{CF079D39-F695-04D5-BDB5-B200D79DE5B4}"/>
          </ac:spMkLst>
        </pc:spChg>
        <pc:spChg chg="add mod ord topLvl">
          <ac:chgData name="Piotr Maciejewski" userId="bba00846f5a3fd26" providerId="LiveId" clId="{5313F523-625F-4CBB-B698-3A4FAD72D518}" dt="2024-11-06T21:44:55.417" v="1490" actId="20577"/>
          <ac:spMkLst>
            <pc:docMk/>
            <pc:sldMk cId="2286091749" sldId="258"/>
            <ac:spMk id="23" creationId="{8FB03953-7DE5-255A-DA0B-4365EE80152D}"/>
          </ac:spMkLst>
        </pc:spChg>
        <pc:spChg chg="add mod ord topLvl">
          <ac:chgData name="Piotr Maciejewski" userId="bba00846f5a3fd26" providerId="LiveId" clId="{5313F523-625F-4CBB-B698-3A4FAD72D518}" dt="2024-11-06T21:45:29.523" v="1549" actId="20577"/>
          <ac:spMkLst>
            <pc:docMk/>
            <pc:sldMk cId="2286091749" sldId="258"/>
            <ac:spMk id="24" creationId="{A9574BCF-5B1E-253D-23BE-FDA1A2ED4DD1}"/>
          </ac:spMkLst>
        </pc:spChg>
        <pc:spChg chg="add mod ord topLvl">
          <ac:chgData name="Piotr Maciejewski" userId="bba00846f5a3fd26" providerId="LiveId" clId="{5313F523-625F-4CBB-B698-3A4FAD72D518}" dt="2024-11-06T21:46:02.356" v="1613" actId="20577"/>
          <ac:spMkLst>
            <pc:docMk/>
            <pc:sldMk cId="2286091749" sldId="258"/>
            <ac:spMk id="25" creationId="{172AB3D1-A3B9-4F81-5194-DA4ADDB036C6}"/>
          </ac:spMkLst>
        </pc:spChg>
        <pc:spChg chg="add mod topLvl">
          <ac:chgData name="Piotr Maciejewski" userId="bba00846f5a3fd26" providerId="LiveId" clId="{5313F523-625F-4CBB-B698-3A4FAD72D518}" dt="2024-11-06T21:48:10.913" v="1748" actId="113"/>
          <ac:spMkLst>
            <pc:docMk/>
            <pc:sldMk cId="2286091749" sldId="258"/>
            <ac:spMk id="26" creationId="{4BA42010-5144-743B-CD1D-D6039F703D33}"/>
          </ac:spMkLst>
        </pc:spChg>
        <pc:grpChg chg="add del mod">
          <ac:chgData name="Piotr Maciejewski" userId="bba00846f5a3fd26" providerId="LiveId" clId="{5313F523-625F-4CBB-B698-3A4FAD72D518}" dt="2024-10-30T19:51:41.128" v="487" actId="165"/>
          <ac:grpSpMkLst>
            <pc:docMk/>
            <pc:sldMk cId="2286091749" sldId="258"/>
            <ac:grpSpMk id="27" creationId="{A62DB455-0594-5976-B8C2-AB587ED79AA9}"/>
          </ac:grpSpMkLst>
        </pc:grpChg>
        <pc:picChg chg="add mod modCrop">
          <ac:chgData name="Piotr Maciejewski" userId="bba00846f5a3fd26" providerId="LiveId" clId="{5313F523-625F-4CBB-B698-3A4FAD72D518}" dt="2024-10-30T19:45:38.523" v="341" actId="962"/>
          <ac:picMkLst>
            <pc:docMk/>
            <pc:sldMk cId="2286091749" sldId="258"/>
            <ac:picMk id="3" creationId="{F301FC6B-6033-1F3E-D7A1-DB5C1207D672}"/>
          </ac:picMkLst>
        </pc:picChg>
        <pc:cxnChg chg="add del mod">
          <ac:chgData name="Piotr Maciejewski" userId="bba00846f5a3fd26" providerId="LiveId" clId="{5313F523-625F-4CBB-B698-3A4FAD72D518}" dt="2024-10-30T19:39:24.113" v="239" actId="478"/>
          <ac:cxnSpMkLst>
            <pc:docMk/>
            <pc:sldMk cId="2286091749" sldId="258"/>
            <ac:cxnSpMk id="9" creationId="{5C02D682-73D6-D3FE-A6E5-A40CED43FDBF}"/>
          </ac:cxnSpMkLst>
        </pc:cxnChg>
      </pc:sldChg>
      <pc:sldChg chg="del">
        <pc:chgData name="Piotr Maciejewski" userId="bba00846f5a3fd26" providerId="LiveId" clId="{5313F523-625F-4CBB-B698-3A4FAD72D518}" dt="2024-10-30T19:26:45.463" v="0" actId="47"/>
        <pc:sldMkLst>
          <pc:docMk/>
          <pc:sldMk cId="2397897994" sldId="258"/>
        </pc:sldMkLst>
      </pc:sldChg>
      <pc:sldChg chg="addSp modSp add mod modTransition modShow">
        <pc:chgData name="Piotr Maciejewski" userId="bba00846f5a3fd26" providerId="LiveId" clId="{5313F523-625F-4CBB-B698-3A4FAD72D518}" dt="2024-10-30T20:25:26.679" v="1088"/>
        <pc:sldMkLst>
          <pc:docMk/>
          <pc:sldMk cId="1089159468" sldId="259"/>
        </pc:sldMkLst>
        <pc:picChg chg="add mod ord">
          <ac:chgData name="Piotr Maciejewski" userId="bba00846f5a3fd26" providerId="LiveId" clId="{5313F523-625F-4CBB-B698-3A4FAD72D518}" dt="2024-10-30T19:52:02.746" v="497" actId="1076"/>
          <ac:picMkLst>
            <pc:docMk/>
            <pc:sldMk cId="1089159468" sldId="259"/>
            <ac:picMk id="2" creationId="{C6E140B9-FD7F-251E-EA77-C3A8400CFDF0}"/>
          </ac:picMkLst>
        </pc:picChg>
      </pc:sldChg>
      <pc:sldChg chg="addSp delSp modSp add del mod modTransition setBg">
        <pc:chgData name="Piotr Maciejewski" userId="bba00846f5a3fd26" providerId="LiveId" clId="{5313F523-625F-4CBB-B698-3A4FAD72D518}" dt="2024-10-30T19:51:36.294" v="484" actId="47"/>
        <pc:sldMkLst>
          <pc:docMk/>
          <pc:sldMk cId="1625791494" sldId="259"/>
        </pc:sldMkLst>
        <pc:spChg chg="mod">
          <ac:chgData name="Piotr Maciejewski" userId="bba00846f5a3fd26" providerId="LiveId" clId="{5313F523-625F-4CBB-B698-3A4FAD72D518}" dt="2024-10-30T19:50:51.423" v="472" actId="20577"/>
          <ac:spMkLst>
            <pc:docMk/>
            <pc:sldMk cId="1625791494" sldId="259"/>
            <ac:spMk id="4" creationId="{0E44FD11-6F9A-DB75-A7F4-BC68712924E5}"/>
          </ac:spMkLst>
        </pc:spChg>
        <pc:spChg chg="mod">
          <ac:chgData name="Piotr Maciejewski" userId="bba00846f5a3fd26" providerId="LiveId" clId="{5313F523-625F-4CBB-B698-3A4FAD72D518}" dt="2024-10-30T19:50:52.283" v="473" actId="20577"/>
          <ac:spMkLst>
            <pc:docMk/>
            <pc:sldMk cId="1625791494" sldId="259"/>
            <ac:spMk id="5" creationId="{0B191D81-4712-0486-FD7A-764F5226BD23}"/>
          </ac:spMkLst>
        </pc:spChg>
        <pc:spChg chg="mod">
          <ac:chgData name="Piotr Maciejewski" userId="bba00846f5a3fd26" providerId="LiveId" clId="{5313F523-625F-4CBB-B698-3A4FAD72D518}" dt="2024-10-30T19:50:53.089" v="474" actId="20577"/>
          <ac:spMkLst>
            <pc:docMk/>
            <pc:sldMk cId="1625791494" sldId="259"/>
            <ac:spMk id="6" creationId="{8DAF894A-1383-1391-8FCF-CBB44317292D}"/>
          </ac:spMkLst>
        </pc:spChg>
        <pc:spChg chg="mod">
          <ac:chgData name="Piotr Maciejewski" userId="bba00846f5a3fd26" providerId="LiveId" clId="{5313F523-625F-4CBB-B698-3A4FAD72D518}" dt="2024-10-30T19:50:53.889" v="475" actId="20577"/>
          <ac:spMkLst>
            <pc:docMk/>
            <pc:sldMk cId="1625791494" sldId="259"/>
            <ac:spMk id="7" creationId="{3BDE3300-32E7-B35F-C298-3B7314CABB60}"/>
          </ac:spMkLst>
        </pc:spChg>
        <pc:spChg chg="add mod">
          <ac:chgData name="Piotr Maciejewski" userId="bba00846f5a3fd26" providerId="LiveId" clId="{5313F523-625F-4CBB-B698-3A4FAD72D518}" dt="2024-10-30T19:50:49.505" v="471"/>
          <ac:spMkLst>
            <pc:docMk/>
            <pc:sldMk cId="1625791494" sldId="259"/>
            <ac:spMk id="8" creationId="{F92615F4-E15E-53C6-BA69-E4829EA77AD7}"/>
          </ac:spMkLst>
        </pc:spChg>
        <pc:spChg chg="add mod">
          <ac:chgData name="Piotr Maciejewski" userId="bba00846f5a3fd26" providerId="LiveId" clId="{5313F523-625F-4CBB-B698-3A4FAD72D518}" dt="2024-10-30T19:50:49.505" v="471"/>
          <ac:spMkLst>
            <pc:docMk/>
            <pc:sldMk cId="1625791494" sldId="259"/>
            <ac:spMk id="9" creationId="{6C94F438-365C-4978-801F-A26AD67E5769}"/>
          </ac:spMkLst>
        </pc:spChg>
        <pc:spChg chg="add mod">
          <ac:chgData name="Piotr Maciejewski" userId="bba00846f5a3fd26" providerId="LiveId" clId="{5313F523-625F-4CBB-B698-3A4FAD72D518}" dt="2024-10-30T19:50:49.505" v="471"/>
          <ac:spMkLst>
            <pc:docMk/>
            <pc:sldMk cId="1625791494" sldId="259"/>
            <ac:spMk id="10" creationId="{594F4722-3B64-BC4C-4EC8-9639D6162402}"/>
          </ac:spMkLst>
        </pc:spChg>
        <pc:spChg chg="mod">
          <ac:chgData name="Piotr Maciejewski" userId="bba00846f5a3fd26" providerId="LiveId" clId="{5313F523-625F-4CBB-B698-3A4FAD72D518}" dt="2024-10-30T19:46:37.504" v="350" actId="207"/>
          <ac:spMkLst>
            <pc:docMk/>
            <pc:sldMk cId="1625791494" sldId="259"/>
            <ac:spMk id="11" creationId="{47CD4A63-1829-BB74-376B-0633A3FB109E}"/>
          </ac:spMkLst>
        </pc:spChg>
        <pc:spChg chg="mod">
          <ac:chgData name="Piotr Maciejewski" userId="bba00846f5a3fd26" providerId="LiveId" clId="{5313F523-625F-4CBB-B698-3A4FAD72D518}" dt="2024-10-30T19:46:37.504" v="350" actId="207"/>
          <ac:spMkLst>
            <pc:docMk/>
            <pc:sldMk cId="1625791494" sldId="259"/>
            <ac:spMk id="12" creationId="{A0BB5720-7D21-B1FF-8572-E8843170A757}"/>
          </ac:spMkLst>
        </pc:spChg>
        <pc:spChg chg="add mod">
          <ac:chgData name="Piotr Maciejewski" userId="bba00846f5a3fd26" providerId="LiveId" clId="{5313F523-625F-4CBB-B698-3A4FAD72D518}" dt="2024-10-30T19:50:49.505" v="471"/>
          <ac:spMkLst>
            <pc:docMk/>
            <pc:sldMk cId="1625791494" sldId="259"/>
            <ac:spMk id="13" creationId="{BCEA7F7E-0D10-93E8-F5BB-1C0113949B05}"/>
          </ac:spMkLst>
        </pc:spChg>
        <pc:spChg chg="add mod">
          <ac:chgData name="Piotr Maciejewski" userId="bba00846f5a3fd26" providerId="LiveId" clId="{5313F523-625F-4CBB-B698-3A4FAD72D518}" dt="2024-10-30T19:51:25.138" v="483"/>
          <ac:spMkLst>
            <pc:docMk/>
            <pc:sldMk cId="1625791494" sldId="259"/>
            <ac:spMk id="14" creationId="{F8180C34-7B3E-F1D3-1A39-BBA362BADF18}"/>
          </ac:spMkLst>
        </pc:spChg>
        <pc:spChg chg="add mod">
          <ac:chgData name="Piotr Maciejewski" userId="bba00846f5a3fd26" providerId="LiveId" clId="{5313F523-625F-4CBB-B698-3A4FAD72D518}" dt="2024-10-30T19:51:25.138" v="483"/>
          <ac:spMkLst>
            <pc:docMk/>
            <pc:sldMk cId="1625791494" sldId="259"/>
            <ac:spMk id="15" creationId="{AAC0EAA6-2E06-0242-FEAF-6526828D7958}"/>
          </ac:spMkLst>
        </pc:spChg>
        <pc:spChg chg="mod">
          <ac:chgData name="Piotr Maciejewski" userId="bba00846f5a3fd26" providerId="LiveId" clId="{5313F523-625F-4CBB-B698-3A4FAD72D518}" dt="2024-10-30T19:46:36.947" v="349" actId="207"/>
          <ac:spMkLst>
            <pc:docMk/>
            <pc:sldMk cId="1625791494" sldId="259"/>
            <ac:spMk id="16" creationId="{FF74E24C-227F-A846-8C99-4D4209BBDBE5}"/>
          </ac:spMkLst>
        </pc:spChg>
        <pc:spChg chg="mod">
          <ac:chgData name="Piotr Maciejewski" userId="bba00846f5a3fd26" providerId="LiveId" clId="{5313F523-625F-4CBB-B698-3A4FAD72D518}" dt="2024-10-30T19:46:36.947" v="349" actId="207"/>
          <ac:spMkLst>
            <pc:docMk/>
            <pc:sldMk cId="1625791494" sldId="259"/>
            <ac:spMk id="17" creationId="{A1E12EF1-69D1-2E93-C623-B20312121966}"/>
          </ac:spMkLst>
        </pc:spChg>
        <pc:spChg chg="mod">
          <ac:chgData name="Piotr Maciejewski" userId="bba00846f5a3fd26" providerId="LiveId" clId="{5313F523-625F-4CBB-B698-3A4FAD72D518}" dt="2024-10-30T19:46:36.947" v="349" actId="207"/>
          <ac:spMkLst>
            <pc:docMk/>
            <pc:sldMk cId="1625791494" sldId="259"/>
            <ac:spMk id="18" creationId="{57E169E7-30ED-532D-CC54-E9B0467BE27A}"/>
          </ac:spMkLst>
        </pc:spChg>
        <pc:spChg chg="mod">
          <ac:chgData name="Piotr Maciejewski" userId="bba00846f5a3fd26" providerId="LiveId" clId="{5313F523-625F-4CBB-B698-3A4FAD72D518}" dt="2024-10-30T19:46:36.947" v="349" actId="207"/>
          <ac:spMkLst>
            <pc:docMk/>
            <pc:sldMk cId="1625791494" sldId="259"/>
            <ac:spMk id="19" creationId="{9419E7FC-9F62-1144-97EC-10096F6F4984}"/>
          </ac:spMkLst>
        </pc:spChg>
        <pc:spChg chg="add mod">
          <ac:chgData name="Piotr Maciejewski" userId="bba00846f5a3fd26" providerId="LiveId" clId="{5313F523-625F-4CBB-B698-3A4FAD72D518}" dt="2024-10-30T19:51:25.138" v="483"/>
          <ac:spMkLst>
            <pc:docMk/>
            <pc:sldMk cId="1625791494" sldId="259"/>
            <ac:spMk id="20" creationId="{1F7CD13A-641B-9987-A4BE-AB566B0057A3}"/>
          </ac:spMkLst>
        </pc:spChg>
        <pc:spChg chg="add mod">
          <ac:chgData name="Piotr Maciejewski" userId="bba00846f5a3fd26" providerId="LiveId" clId="{5313F523-625F-4CBB-B698-3A4FAD72D518}" dt="2024-10-30T19:51:25.138" v="483"/>
          <ac:spMkLst>
            <pc:docMk/>
            <pc:sldMk cId="1625791494" sldId="259"/>
            <ac:spMk id="21" creationId="{84085DE4-9B6C-3D27-6227-6EAE3B9E281F}"/>
          </ac:spMkLst>
        </pc:spChg>
        <pc:picChg chg="add mod ord">
          <ac:chgData name="Piotr Maciejewski" userId="bba00846f5a3fd26" providerId="LiveId" clId="{5313F523-625F-4CBB-B698-3A4FAD72D518}" dt="2024-10-30T19:47:06.227" v="360" actId="962"/>
          <ac:picMkLst>
            <pc:docMk/>
            <pc:sldMk cId="1625791494" sldId="259"/>
            <ac:picMk id="2" creationId="{3FDA7752-3015-4E56-E32D-A524FA08B18C}"/>
          </ac:picMkLst>
        </pc:picChg>
        <pc:picChg chg="add del ord">
          <ac:chgData name="Piotr Maciejewski" userId="bba00846f5a3fd26" providerId="LiveId" clId="{5313F523-625F-4CBB-B698-3A4FAD72D518}" dt="2024-10-30T19:46:53.084" v="359" actId="167"/>
          <ac:picMkLst>
            <pc:docMk/>
            <pc:sldMk cId="1625791494" sldId="259"/>
            <ac:picMk id="3" creationId="{2740CE70-7E6E-D098-E812-6E1E96E55A75}"/>
          </ac:picMkLst>
        </pc:picChg>
      </pc:sldChg>
      <pc:sldChg chg="add del">
        <pc:chgData name="Piotr Maciejewski" userId="bba00846f5a3fd26" providerId="LiveId" clId="{5313F523-625F-4CBB-B698-3A4FAD72D518}" dt="2024-10-30T19:41:52.151" v="321" actId="2890"/>
        <pc:sldMkLst>
          <pc:docMk/>
          <pc:sldMk cId="1732812436" sldId="259"/>
        </pc:sldMkLst>
      </pc:sldChg>
      <pc:sldChg chg="del">
        <pc:chgData name="Piotr Maciejewski" userId="bba00846f5a3fd26" providerId="LiveId" clId="{5313F523-625F-4CBB-B698-3A4FAD72D518}" dt="2024-10-30T19:26:45.463" v="0" actId="47"/>
        <pc:sldMkLst>
          <pc:docMk/>
          <pc:sldMk cId="4040490534" sldId="259"/>
        </pc:sldMkLst>
      </pc:sldChg>
      <pc:sldChg chg="addSp modSp add mod modTransition">
        <pc:chgData name="Piotr Maciejewski" userId="bba00846f5a3fd26" providerId="LiveId" clId="{5313F523-625F-4CBB-B698-3A4FAD72D518}" dt="2024-11-06T21:49:49.026" v="1836" actId="20577"/>
        <pc:sldMkLst>
          <pc:docMk/>
          <pc:sldMk cId="1799199560" sldId="260"/>
        </pc:sldMkLst>
        <pc:spChg chg="mod">
          <ac:chgData name="Piotr Maciejewski" userId="bba00846f5a3fd26" providerId="LiveId" clId="{5313F523-625F-4CBB-B698-3A4FAD72D518}" dt="2024-11-06T21:47:02.878" v="1688" actId="20577"/>
          <ac:spMkLst>
            <pc:docMk/>
            <pc:sldMk cId="1799199560" sldId="260"/>
            <ac:spMk id="4" creationId="{02653978-10ED-6026-078F-B1809C25A7F8}"/>
          </ac:spMkLst>
        </pc:spChg>
        <pc:spChg chg="mod">
          <ac:chgData name="Piotr Maciejewski" userId="bba00846f5a3fd26" providerId="LiveId" clId="{5313F523-625F-4CBB-B698-3A4FAD72D518}" dt="2024-11-06T21:48:20.979" v="1758" actId="20577"/>
          <ac:spMkLst>
            <pc:docMk/>
            <pc:sldMk cId="1799199560" sldId="260"/>
            <ac:spMk id="5" creationId="{0B7FF770-F623-A184-9929-12898E4CCBCA}"/>
          </ac:spMkLst>
        </pc:spChg>
        <pc:spChg chg="mod">
          <ac:chgData name="Piotr Maciejewski" userId="bba00846f5a3fd26" providerId="LiveId" clId="{5313F523-625F-4CBB-B698-3A4FAD72D518}" dt="2024-11-06T21:49:29.353" v="1815"/>
          <ac:spMkLst>
            <pc:docMk/>
            <pc:sldMk cId="1799199560" sldId="260"/>
            <ac:spMk id="6" creationId="{82B943D7-FB39-BFFC-B8BF-2E86AA0E1E2B}"/>
          </ac:spMkLst>
        </pc:spChg>
        <pc:spChg chg="mod">
          <ac:chgData name="Piotr Maciejewski" userId="bba00846f5a3fd26" providerId="LiveId" clId="{5313F523-625F-4CBB-B698-3A4FAD72D518}" dt="2024-11-06T21:49:41.149" v="1832" actId="20577"/>
          <ac:spMkLst>
            <pc:docMk/>
            <pc:sldMk cId="1799199560" sldId="260"/>
            <ac:spMk id="7" creationId="{D6D5B15D-3C3D-9E67-282F-421029B8164F}"/>
          </ac:spMkLst>
        </pc:spChg>
        <pc:spChg chg="add mod">
          <ac:chgData name="Piotr Maciejewski" userId="bba00846f5a3fd26" providerId="LiveId" clId="{5313F523-625F-4CBB-B698-3A4FAD72D518}" dt="2024-11-03T17:51:55.633" v="1461" actId="1076"/>
          <ac:spMkLst>
            <pc:docMk/>
            <pc:sldMk cId="1799199560" sldId="260"/>
            <ac:spMk id="8" creationId="{573E7CBD-D630-4EF3-1A40-02055B09F471}"/>
          </ac:spMkLst>
        </pc:spChg>
        <pc:spChg chg="mod">
          <ac:chgData name="Piotr Maciejewski" userId="bba00846f5a3fd26" providerId="LiveId" clId="{5313F523-625F-4CBB-B698-3A4FAD72D518}" dt="2024-11-06T21:47:36.279" v="1739" actId="20577"/>
          <ac:spMkLst>
            <pc:docMk/>
            <pc:sldMk cId="1799199560" sldId="260"/>
            <ac:spMk id="12" creationId="{312778E9-1A67-9EC1-42A9-AF88ECB674B3}"/>
          </ac:spMkLst>
        </pc:spChg>
        <pc:spChg chg="mod">
          <ac:chgData name="Piotr Maciejewski" userId="bba00846f5a3fd26" providerId="LiveId" clId="{5313F523-625F-4CBB-B698-3A4FAD72D518}" dt="2024-11-06T21:47:19.992" v="1719" actId="20577"/>
          <ac:spMkLst>
            <pc:docMk/>
            <pc:sldMk cId="1799199560" sldId="260"/>
            <ac:spMk id="16" creationId="{3EBF7A43-648F-7C21-06F8-9B5DF15D9CA4}"/>
          </ac:spMkLst>
        </pc:spChg>
        <pc:spChg chg="mod">
          <ac:chgData name="Piotr Maciejewski" userId="bba00846f5a3fd26" providerId="LiveId" clId="{5313F523-625F-4CBB-B698-3A4FAD72D518}" dt="2024-11-06T21:49:37.056" v="1820" actId="20577"/>
          <ac:spMkLst>
            <pc:docMk/>
            <pc:sldMk cId="1799199560" sldId="260"/>
            <ac:spMk id="17" creationId="{BD398819-93B7-C8C5-F2E6-0E72782A5E70}"/>
          </ac:spMkLst>
        </pc:spChg>
        <pc:spChg chg="mod">
          <ac:chgData name="Piotr Maciejewski" userId="bba00846f5a3fd26" providerId="LiveId" clId="{5313F523-625F-4CBB-B698-3A4FAD72D518}" dt="2024-11-06T21:49:32.113" v="1817" actId="20577"/>
          <ac:spMkLst>
            <pc:docMk/>
            <pc:sldMk cId="1799199560" sldId="260"/>
            <ac:spMk id="18" creationId="{0B35A6C9-8094-FA0E-F6C6-B7340AA6A343}"/>
          </ac:spMkLst>
        </pc:spChg>
        <pc:spChg chg="mod">
          <ac:chgData name="Piotr Maciejewski" userId="bba00846f5a3fd26" providerId="LiveId" clId="{5313F523-625F-4CBB-B698-3A4FAD72D518}" dt="2024-11-06T21:49:49.026" v="1836" actId="20577"/>
          <ac:spMkLst>
            <pc:docMk/>
            <pc:sldMk cId="1799199560" sldId="260"/>
            <ac:spMk id="19" creationId="{C9A55341-9D8A-2311-6E32-C460B1E96D4B}"/>
          </ac:spMkLst>
        </pc:spChg>
        <pc:spChg chg="mod">
          <ac:chgData name="Piotr Maciejewski" userId="bba00846f5a3fd26" providerId="LiveId" clId="{5313F523-625F-4CBB-B698-3A4FAD72D518}" dt="2024-11-06T21:47:14.651" v="1698" actId="20577"/>
          <ac:spMkLst>
            <pc:docMk/>
            <pc:sldMk cId="1799199560" sldId="260"/>
            <ac:spMk id="23" creationId="{2AA5D3FA-B73B-8F7E-C7A6-25FD05EB3623}"/>
          </ac:spMkLst>
        </pc:spChg>
        <pc:spChg chg="mod">
          <ac:chgData name="Piotr Maciejewski" userId="bba00846f5a3fd26" providerId="LiveId" clId="{5313F523-625F-4CBB-B698-3A4FAD72D518}" dt="2024-11-06T21:47:25.087" v="1729" actId="20577"/>
          <ac:spMkLst>
            <pc:docMk/>
            <pc:sldMk cId="1799199560" sldId="260"/>
            <ac:spMk id="24" creationId="{DDE4C8E1-D191-1DDE-E3FB-9D1545C3BE6B}"/>
          </ac:spMkLst>
        </pc:spChg>
        <pc:spChg chg="mod">
          <ac:chgData name="Piotr Maciejewski" userId="bba00846f5a3fd26" providerId="LiveId" clId="{5313F523-625F-4CBB-B698-3A4FAD72D518}" dt="2024-11-06T21:49:16.909" v="1814" actId="20577"/>
          <ac:spMkLst>
            <pc:docMk/>
            <pc:sldMk cId="1799199560" sldId="260"/>
            <ac:spMk id="25" creationId="{1679CACB-9CBD-FCB9-C05C-FCF1E7A2F873}"/>
          </ac:spMkLst>
        </pc:spChg>
        <pc:spChg chg="mod">
          <ac:chgData name="Piotr Maciejewski" userId="bba00846f5a3fd26" providerId="LiveId" clId="{5313F523-625F-4CBB-B698-3A4FAD72D518}" dt="2024-11-06T21:49:13.694" v="1810"/>
          <ac:spMkLst>
            <pc:docMk/>
            <pc:sldMk cId="1799199560" sldId="260"/>
            <ac:spMk id="26" creationId="{F4B1E87D-69FB-E40A-4011-F6C797D22913}"/>
          </ac:spMkLst>
        </pc:spChg>
        <pc:picChg chg="add mod ord modCrop">
          <ac:chgData name="Piotr Maciejewski" userId="bba00846f5a3fd26" providerId="LiveId" clId="{5313F523-625F-4CBB-B698-3A4FAD72D518}" dt="2024-10-30T19:54:03.530" v="546" actId="962"/>
          <ac:picMkLst>
            <pc:docMk/>
            <pc:sldMk cId="1799199560" sldId="260"/>
            <ac:picMk id="9" creationId="{906AB6D2-0BC9-F163-FDA1-9CBB0A180DEE}"/>
          </ac:picMkLst>
        </pc:picChg>
      </pc:sldChg>
      <pc:sldChg chg="addSp delSp modSp add mod ord modTransition modShow">
        <pc:chgData name="Piotr Maciejewski" userId="bba00846f5a3fd26" providerId="LiveId" clId="{5313F523-625F-4CBB-B698-3A4FAD72D518}" dt="2024-10-30T20:25:33.123" v="1090"/>
        <pc:sldMkLst>
          <pc:docMk/>
          <pc:sldMk cId="4276996028" sldId="261"/>
        </pc:sldMkLst>
        <pc:spChg chg="mod topLvl">
          <ac:chgData name="Piotr Maciejewski" userId="bba00846f5a3fd26" providerId="LiveId" clId="{5313F523-625F-4CBB-B698-3A4FAD72D518}" dt="2024-10-30T20:13:45.108" v="610" actId="165"/>
          <ac:spMkLst>
            <pc:docMk/>
            <pc:sldMk cId="4276996028" sldId="261"/>
            <ac:spMk id="4" creationId="{2C850FAA-B07D-4B43-C66E-580A43DFD4FB}"/>
          </ac:spMkLst>
        </pc:spChg>
        <pc:spChg chg="mod topLvl">
          <ac:chgData name="Piotr Maciejewski" userId="bba00846f5a3fd26" providerId="LiveId" clId="{5313F523-625F-4CBB-B698-3A4FAD72D518}" dt="2024-10-30T20:13:45.108" v="610" actId="165"/>
          <ac:spMkLst>
            <pc:docMk/>
            <pc:sldMk cId="4276996028" sldId="261"/>
            <ac:spMk id="5" creationId="{9F2F9F04-4093-EF28-DA62-B01AD0D112CD}"/>
          </ac:spMkLst>
        </pc:spChg>
        <pc:spChg chg="mod topLvl">
          <ac:chgData name="Piotr Maciejewski" userId="bba00846f5a3fd26" providerId="LiveId" clId="{5313F523-625F-4CBB-B698-3A4FAD72D518}" dt="2024-10-30T20:13:45.108" v="610" actId="165"/>
          <ac:spMkLst>
            <pc:docMk/>
            <pc:sldMk cId="4276996028" sldId="261"/>
            <ac:spMk id="6" creationId="{201904E9-BF5E-7E6A-ECED-F22A71D83ED3}"/>
          </ac:spMkLst>
        </pc:spChg>
        <pc:spChg chg="del">
          <ac:chgData name="Piotr Maciejewski" userId="bba00846f5a3fd26" providerId="LiveId" clId="{5313F523-625F-4CBB-B698-3A4FAD72D518}" dt="2024-10-30T20:00:47.667" v="555" actId="478"/>
          <ac:spMkLst>
            <pc:docMk/>
            <pc:sldMk cId="4276996028" sldId="261"/>
            <ac:spMk id="7" creationId="{AB43A670-9C34-EF96-ADDC-AEBC7FE7FC77}"/>
          </ac:spMkLst>
        </pc:spChg>
        <pc:spChg chg="mod topLvl">
          <ac:chgData name="Piotr Maciejewski" userId="bba00846f5a3fd26" providerId="LiveId" clId="{5313F523-625F-4CBB-B698-3A4FAD72D518}" dt="2024-10-30T20:13:45.108" v="610" actId="165"/>
          <ac:spMkLst>
            <pc:docMk/>
            <pc:sldMk cId="4276996028" sldId="261"/>
            <ac:spMk id="16" creationId="{37283AFF-FED7-660D-E64A-7E09F8212B53}"/>
          </ac:spMkLst>
        </pc:spChg>
        <pc:spChg chg="mod topLvl">
          <ac:chgData name="Piotr Maciejewski" userId="bba00846f5a3fd26" providerId="LiveId" clId="{5313F523-625F-4CBB-B698-3A4FAD72D518}" dt="2024-10-30T20:13:45.108" v="610" actId="165"/>
          <ac:spMkLst>
            <pc:docMk/>
            <pc:sldMk cId="4276996028" sldId="261"/>
            <ac:spMk id="17" creationId="{E09E452F-5E15-BFD2-3DBB-6B280AA05A4A}"/>
          </ac:spMkLst>
        </pc:spChg>
        <pc:spChg chg="mod topLvl">
          <ac:chgData name="Piotr Maciejewski" userId="bba00846f5a3fd26" providerId="LiveId" clId="{5313F523-625F-4CBB-B698-3A4FAD72D518}" dt="2024-10-30T20:13:45.108" v="610" actId="165"/>
          <ac:spMkLst>
            <pc:docMk/>
            <pc:sldMk cId="4276996028" sldId="261"/>
            <ac:spMk id="18" creationId="{45BA0C36-9925-49DB-55D8-AE14BC9B6344}"/>
          </ac:spMkLst>
        </pc:spChg>
        <pc:spChg chg="del">
          <ac:chgData name="Piotr Maciejewski" userId="bba00846f5a3fd26" providerId="LiveId" clId="{5313F523-625F-4CBB-B698-3A4FAD72D518}" dt="2024-10-30T20:00:47.667" v="555" actId="478"/>
          <ac:spMkLst>
            <pc:docMk/>
            <pc:sldMk cId="4276996028" sldId="261"/>
            <ac:spMk id="19" creationId="{473717E5-1978-1D5C-514E-97459BA8E08B}"/>
          </ac:spMkLst>
        </pc:spChg>
        <pc:spChg chg="mod topLvl">
          <ac:chgData name="Piotr Maciejewski" userId="bba00846f5a3fd26" providerId="LiveId" clId="{5313F523-625F-4CBB-B698-3A4FAD72D518}" dt="2024-10-30T20:13:45.108" v="610" actId="165"/>
          <ac:spMkLst>
            <pc:docMk/>
            <pc:sldMk cId="4276996028" sldId="261"/>
            <ac:spMk id="23" creationId="{E3DF81A7-88BC-F5D0-2B23-0E73FCFED7A1}"/>
          </ac:spMkLst>
        </pc:spChg>
        <pc:spChg chg="mod topLvl">
          <ac:chgData name="Piotr Maciejewski" userId="bba00846f5a3fd26" providerId="LiveId" clId="{5313F523-625F-4CBB-B698-3A4FAD72D518}" dt="2024-10-30T20:13:45.108" v="610" actId="165"/>
          <ac:spMkLst>
            <pc:docMk/>
            <pc:sldMk cId="4276996028" sldId="261"/>
            <ac:spMk id="24" creationId="{0D96AD45-2D13-3F18-518D-3A13CD4543CF}"/>
          </ac:spMkLst>
        </pc:spChg>
        <pc:spChg chg="mod topLvl">
          <ac:chgData name="Piotr Maciejewski" userId="bba00846f5a3fd26" providerId="LiveId" clId="{5313F523-625F-4CBB-B698-3A4FAD72D518}" dt="2024-10-30T20:13:45.108" v="610" actId="165"/>
          <ac:spMkLst>
            <pc:docMk/>
            <pc:sldMk cId="4276996028" sldId="261"/>
            <ac:spMk id="25" creationId="{D4FC9D74-113B-1607-5278-902CE58C479C}"/>
          </ac:spMkLst>
        </pc:spChg>
        <pc:spChg chg="del">
          <ac:chgData name="Piotr Maciejewski" userId="bba00846f5a3fd26" providerId="LiveId" clId="{5313F523-625F-4CBB-B698-3A4FAD72D518}" dt="2024-10-30T20:00:47.667" v="555" actId="478"/>
          <ac:spMkLst>
            <pc:docMk/>
            <pc:sldMk cId="4276996028" sldId="261"/>
            <ac:spMk id="26" creationId="{97AA9851-3F6B-B9A8-AB32-D67C59E7960A}"/>
          </ac:spMkLst>
        </pc:spChg>
        <pc:grpChg chg="add del mod">
          <ac:chgData name="Piotr Maciejewski" userId="bba00846f5a3fd26" providerId="LiveId" clId="{5313F523-625F-4CBB-B698-3A4FAD72D518}" dt="2024-10-30T20:13:45.108" v="610" actId="165"/>
          <ac:grpSpMkLst>
            <pc:docMk/>
            <pc:sldMk cId="4276996028" sldId="261"/>
            <ac:grpSpMk id="2" creationId="{8CF8911A-24A1-2786-282B-FF93B58C2BC6}"/>
          </ac:grpSpMkLst>
        </pc:grpChg>
      </pc:sldChg>
      <pc:sldChg chg="addSp delSp modSp add mod modTransition modShow">
        <pc:chgData name="Piotr Maciejewski" userId="bba00846f5a3fd26" providerId="LiveId" clId="{5313F523-625F-4CBB-B698-3A4FAD72D518}" dt="2024-10-30T20:25:33.123" v="1090"/>
        <pc:sldMkLst>
          <pc:docMk/>
          <pc:sldMk cId="3018586146" sldId="262"/>
        </pc:sldMkLst>
        <pc:spChg chg="mod topLvl">
          <ac:chgData name="Piotr Maciejewski" userId="bba00846f5a3fd26" providerId="LiveId" clId="{5313F523-625F-4CBB-B698-3A4FAD72D518}" dt="2024-10-30T20:13:42.970" v="609" actId="165"/>
          <ac:spMkLst>
            <pc:docMk/>
            <pc:sldMk cId="3018586146" sldId="262"/>
            <ac:spMk id="4" creationId="{681E4706-62A7-C5CE-E908-38AC8783551F}"/>
          </ac:spMkLst>
        </pc:spChg>
        <pc:spChg chg="mod topLvl">
          <ac:chgData name="Piotr Maciejewski" userId="bba00846f5a3fd26" providerId="LiveId" clId="{5313F523-625F-4CBB-B698-3A4FAD72D518}" dt="2024-10-30T20:13:42.970" v="609" actId="165"/>
          <ac:spMkLst>
            <pc:docMk/>
            <pc:sldMk cId="3018586146" sldId="262"/>
            <ac:spMk id="5" creationId="{47467561-231D-80E4-EAB6-889C69852FB9}"/>
          </ac:spMkLst>
        </pc:spChg>
        <pc:spChg chg="mod topLvl">
          <ac:chgData name="Piotr Maciejewski" userId="bba00846f5a3fd26" providerId="LiveId" clId="{5313F523-625F-4CBB-B698-3A4FAD72D518}" dt="2024-10-30T20:13:42.970" v="609" actId="165"/>
          <ac:spMkLst>
            <pc:docMk/>
            <pc:sldMk cId="3018586146" sldId="262"/>
            <ac:spMk id="6" creationId="{2F0840D0-93CC-9361-5D7C-5D1E40CF6F4B}"/>
          </ac:spMkLst>
        </pc:spChg>
        <pc:spChg chg="mod topLvl">
          <ac:chgData name="Piotr Maciejewski" userId="bba00846f5a3fd26" providerId="LiveId" clId="{5313F523-625F-4CBB-B698-3A4FAD72D518}" dt="2024-10-30T20:13:42.970" v="609" actId="165"/>
          <ac:spMkLst>
            <pc:docMk/>
            <pc:sldMk cId="3018586146" sldId="262"/>
            <ac:spMk id="16" creationId="{72602BA5-B0B1-BB75-3EC3-4391E2F17B95}"/>
          </ac:spMkLst>
        </pc:spChg>
        <pc:spChg chg="mod topLvl">
          <ac:chgData name="Piotr Maciejewski" userId="bba00846f5a3fd26" providerId="LiveId" clId="{5313F523-625F-4CBB-B698-3A4FAD72D518}" dt="2024-10-30T20:13:42.970" v="609" actId="165"/>
          <ac:spMkLst>
            <pc:docMk/>
            <pc:sldMk cId="3018586146" sldId="262"/>
            <ac:spMk id="17" creationId="{A6E720A7-222B-2BAD-17B6-93A9E00219A6}"/>
          </ac:spMkLst>
        </pc:spChg>
        <pc:spChg chg="mod topLvl">
          <ac:chgData name="Piotr Maciejewski" userId="bba00846f5a3fd26" providerId="LiveId" clId="{5313F523-625F-4CBB-B698-3A4FAD72D518}" dt="2024-10-30T20:13:42.970" v="609" actId="165"/>
          <ac:spMkLst>
            <pc:docMk/>
            <pc:sldMk cId="3018586146" sldId="262"/>
            <ac:spMk id="18" creationId="{81A61F20-446A-3CE9-7A10-F2BAB824EC5C}"/>
          </ac:spMkLst>
        </pc:spChg>
        <pc:spChg chg="mod topLvl">
          <ac:chgData name="Piotr Maciejewski" userId="bba00846f5a3fd26" providerId="LiveId" clId="{5313F523-625F-4CBB-B698-3A4FAD72D518}" dt="2024-10-30T20:13:42.970" v="609" actId="165"/>
          <ac:spMkLst>
            <pc:docMk/>
            <pc:sldMk cId="3018586146" sldId="262"/>
            <ac:spMk id="23" creationId="{4BAA263B-AE82-9F60-0BB2-3663CFAC2668}"/>
          </ac:spMkLst>
        </pc:spChg>
        <pc:spChg chg="mod topLvl">
          <ac:chgData name="Piotr Maciejewski" userId="bba00846f5a3fd26" providerId="LiveId" clId="{5313F523-625F-4CBB-B698-3A4FAD72D518}" dt="2024-10-30T20:13:42.970" v="609" actId="165"/>
          <ac:spMkLst>
            <pc:docMk/>
            <pc:sldMk cId="3018586146" sldId="262"/>
            <ac:spMk id="24" creationId="{5FD7FFA4-1415-82B3-8944-78CC54574FF2}"/>
          </ac:spMkLst>
        </pc:spChg>
        <pc:spChg chg="mod topLvl">
          <ac:chgData name="Piotr Maciejewski" userId="bba00846f5a3fd26" providerId="LiveId" clId="{5313F523-625F-4CBB-B698-3A4FAD72D518}" dt="2024-10-30T20:13:42.970" v="609" actId="165"/>
          <ac:spMkLst>
            <pc:docMk/>
            <pc:sldMk cId="3018586146" sldId="262"/>
            <ac:spMk id="25" creationId="{11E5B5E7-A72B-DD8F-9ABD-5A889433BF79}"/>
          </ac:spMkLst>
        </pc:spChg>
        <pc:grpChg chg="del">
          <ac:chgData name="Piotr Maciejewski" userId="bba00846f5a3fd26" providerId="LiveId" clId="{5313F523-625F-4CBB-B698-3A4FAD72D518}" dt="2024-10-30T20:13:42.970" v="609" actId="165"/>
          <ac:grpSpMkLst>
            <pc:docMk/>
            <pc:sldMk cId="3018586146" sldId="262"/>
            <ac:grpSpMk id="2" creationId="{BE283D40-BD03-62B2-15BE-FC7E2C062645}"/>
          </ac:grpSpMkLst>
        </pc:grpChg>
        <pc:picChg chg="add del">
          <ac:chgData name="Piotr Maciejewski" userId="bba00846f5a3fd26" providerId="LiveId" clId="{5313F523-625F-4CBB-B698-3A4FAD72D518}" dt="2024-10-30T20:01:21.849" v="565" actId="478"/>
          <ac:picMkLst>
            <pc:docMk/>
            <pc:sldMk cId="3018586146" sldId="262"/>
            <ac:picMk id="3" creationId="{79741C43-E714-7137-00A1-84CE4B11EB29}"/>
          </ac:picMkLst>
        </pc:picChg>
        <pc:picChg chg="add mod ord">
          <ac:chgData name="Piotr Maciejewski" userId="bba00846f5a3fd26" providerId="LiveId" clId="{5313F523-625F-4CBB-B698-3A4FAD72D518}" dt="2024-10-30T20:01:44.543" v="570" actId="12789"/>
          <ac:picMkLst>
            <pc:docMk/>
            <pc:sldMk cId="3018586146" sldId="262"/>
            <ac:picMk id="7" creationId="{4D87E60B-69C1-1D13-A610-9077DA6C2921}"/>
          </ac:picMkLst>
        </pc:picChg>
      </pc:sldChg>
      <pc:sldChg chg="addSp delSp modSp add mod modTransition modShow">
        <pc:chgData name="Piotr Maciejewski" userId="bba00846f5a3fd26" providerId="LiveId" clId="{5313F523-625F-4CBB-B698-3A4FAD72D518}" dt="2024-10-30T20:25:33.123" v="1090"/>
        <pc:sldMkLst>
          <pc:docMk/>
          <pc:sldMk cId="3928469845" sldId="263"/>
        </pc:sldMkLst>
        <pc:spChg chg="mod topLvl">
          <ac:chgData name="Piotr Maciejewski" userId="bba00846f5a3fd26" providerId="LiveId" clId="{5313F523-625F-4CBB-B698-3A4FAD72D518}" dt="2024-10-30T20:20:35.725" v="749" actId="14838"/>
          <ac:spMkLst>
            <pc:docMk/>
            <pc:sldMk cId="3928469845" sldId="263"/>
            <ac:spMk id="4" creationId="{15F47C5D-679D-2EB5-95A5-01D4E6D41A97}"/>
          </ac:spMkLst>
        </pc:spChg>
        <pc:spChg chg="mod topLvl">
          <ac:chgData name="Piotr Maciejewski" userId="bba00846f5a3fd26" providerId="LiveId" clId="{5313F523-625F-4CBB-B698-3A4FAD72D518}" dt="2024-10-30T20:02:05.032" v="574" actId="165"/>
          <ac:spMkLst>
            <pc:docMk/>
            <pc:sldMk cId="3928469845" sldId="263"/>
            <ac:spMk id="5" creationId="{763E7C4E-AA2C-D412-781E-8BA0C1D87CC5}"/>
          </ac:spMkLst>
        </pc:spChg>
        <pc:spChg chg="mod topLvl">
          <ac:chgData name="Piotr Maciejewski" userId="bba00846f5a3fd26" providerId="LiveId" clId="{5313F523-625F-4CBB-B698-3A4FAD72D518}" dt="2024-10-30T20:02:05.032" v="574" actId="165"/>
          <ac:spMkLst>
            <pc:docMk/>
            <pc:sldMk cId="3928469845" sldId="263"/>
            <ac:spMk id="6" creationId="{49326B49-CF38-18ED-FF7A-7108603ECD09}"/>
          </ac:spMkLst>
        </pc:spChg>
        <pc:spChg chg="mod topLvl">
          <ac:chgData name="Piotr Maciejewski" userId="bba00846f5a3fd26" providerId="LiveId" clId="{5313F523-625F-4CBB-B698-3A4FAD72D518}" dt="2024-10-30T20:19:32.705" v="702" actId="14838"/>
          <ac:spMkLst>
            <pc:docMk/>
            <pc:sldMk cId="3928469845" sldId="263"/>
            <ac:spMk id="16" creationId="{57FC316A-1AAD-C4C9-3D1B-88923E3F976B}"/>
          </ac:spMkLst>
        </pc:spChg>
        <pc:spChg chg="mod topLvl">
          <ac:chgData name="Piotr Maciejewski" userId="bba00846f5a3fd26" providerId="LiveId" clId="{5313F523-625F-4CBB-B698-3A4FAD72D518}" dt="2024-10-30T20:02:05.032" v="574" actId="165"/>
          <ac:spMkLst>
            <pc:docMk/>
            <pc:sldMk cId="3928469845" sldId="263"/>
            <ac:spMk id="17" creationId="{8F766ABA-3C36-5681-BCA9-A46A0AF8BEB8}"/>
          </ac:spMkLst>
        </pc:spChg>
        <pc:spChg chg="mod topLvl">
          <ac:chgData name="Piotr Maciejewski" userId="bba00846f5a3fd26" providerId="LiveId" clId="{5313F523-625F-4CBB-B698-3A4FAD72D518}" dt="2024-10-30T20:02:05.032" v="574" actId="165"/>
          <ac:spMkLst>
            <pc:docMk/>
            <pc:sldMk cId="3928469845" sldId="263"/>
            <ac:spMk id="18" creationId="{29959775-968B-2A28-C507-F8CA7A162B54}"/>
          </ac:spMkLst>
        </pc:spChg>
        <pc:spChg chg="mod topLvl">
          <ac:chgData name="Piotr Maciejewski" userId="bba00846f5a3fd26" providerId="LiveId" clId="{5313F523-625F-4CBB-B698-3A4FAD72D518}" dt="2024-10-30T20:19:38.056" v="709" actId="14838"/>
          <ac:spMkLst>
            <pc:docMk/>
            <pc:sldMk cId="3928469845" sldId="263"/>
            <ac:spMk id="23" creationId="{DAFA4375-9B90-D981-E200-0F0D5541DD6D}"/>
          </ac:spMkLst>
        </pc:spChg>
        <pc:spChg chg="mod topLvl">
          <ac:chgData name="Piotr Maciejewski" userId="bba00846f5a3fd26" providerId="LiveId" clId="{5313F523-625F-4CBB-B698-3A4FAD72D518}" dt="2024-10-30T20:02:05.032" v="574" actId="165"/>
          <ac:spMkLst>
            <pc:docMk/>
            <pc:sldMk cId="3928469845" sldId="263"/>
            <ac:spMk id="24" creationId="{16F022BF-0055-A8EB-924B-4492B3D73E12}"/>
          </ac:spMkLst>
        </pc:spChg>
        <pc:spChg chg="mod topLvl">
          <ac:chgData name="Piotr Maciejewski" userId="bba00846f5a3fd26" providerId="LiveId" clId="{5313F523-625F-4CBB-B698-3A4FAD72D518}" dt="2024-10-30T20:02:05.032" v="574" actId="165"/>
          <ac:spMkLst>
            <pc:docMk/>
            <pc:sldMk cId="3928469845" sldId="263"/>
            <ac:spMk id="25" creationId="{1A3C8596-BCCE-ED6D-AADE-368A56BBF929}"/>
          </ac:spMkLst>
        </pc:spChg>
        <pc:grpChg chg="del">
          <ac:chgData name="Piotr Maciejewski" userId="bba00846f5a3fd26" providerId="LiveId" clId="{5313F523-625F-4CBB-B698-3A4FAD72D518}" dt="2024-10-30T20:02:05.032" v="574" actId="165"/>
          <ac:grpSpMkLst>
            <pc:docMk/>
            <pc:sldMk cId="3928469845" sldId="263"/>
            <ac:grpSpMk id="2" creationId="{E8269BFA-ABF9-3149-E444-089A67B7CF10}"/>
          </ac:grpSpMkLst>
        </pc:grpChg>
        <pc:picChg chg="add mod ord modCrop">
          <ac:chgData name="Piotr Maciejewski" userId="bba00846f5a3fd26" providerId="LiveId" clId="{5313F523-625F-4CBB-B698-3A4FAD72D518}" dt="2024-10-30T20:16:08.092" v="639" actId="18131"/>
          <ac:picMkLst>
            <pc:docMk/>
            <pc:sldMk cId="3928469845" sldId="263"/>
            <ac:picMk id="8" creationId="{EC4F98A2-1069-57FF-1CEE-7DEE0C8E3C80}"/>
          </ac:picMkLst>
        </pc:picChg>
      </pc:sldChg>
      <pc:sldChg chg="delSp modSp add mod ord modTransition modShow">
        <pc:chgData name="Piotr Maciejewski" userId="bba00846f5a3fd26" providerId="LiveId" clId="{5313F523-625F-4CBB-B698-3A4FAD72D518}" dt="2024-10-30T20:25:33.123" v="1090"/>
        <pc:sldMkLst>
          <pc:docMk/>
          <pc:sldMk cId="977805400" sldId="264"/>
        </pc:sldMkLst>
        <pc:spChg chg="mod topLvl">
          <ac:chgData name="Piotr Maciejewski" userId="bba00846f5a3fd26" providerId="LiveId" clId="{5313F523-625F-4CBB-B698-3A4FAD72D518}" dt="2024-10-30T20:13:33.891" v="607" actId="165"/>
          <ac:spMkLst>
            <pc:docMk/>
            <pc:sldMk cId="977805400" sldId="264"/>
            <ac:spMk id="4" creationId="{BCE10109-F560-CC88-64DF-55578B5671FD}"/>
          </ac:spMkLst>
        </pc:spChg>
        <pc:spChg chg="mod topLvl">
          <ac:chgData name="Piotr Maciejewski" userId="bba00846f5a3fd26" providerId="LiveId" clId="{5313F523-625F-4CBB-B698-3A4FAD72D518}" dt="2024-10-30T20:13:33.891" v="607" actId="165"/>
          <ac:spMkLst>
            <pc:docMk/>
            <pc:sldMk cId="977805400" sldId="264"/>
            <ac:spMk id="5" creationId="{04CF048B-9E36-7547-6B50-F17A813E3226}"/>
          </ac:spMkLst>
        </pc:spChg>
        <pc:spChg chg="del mod topLvl">
          <ac:chgData name="Piotr Maciejewski" userId="bba00846f5a3fd26" providerId="LiveId" clId="{5313F523-625F-4CBB-B698-3A4FAD72D518}" dt="2024-10-30T20:13:37.206" v="608" actId="478"/>
          <ac:spMkLst>
            <pc:docMk/>
            <pc:sldMk cId="977805400" sldId="264"/>
            <ac:spMk id="6" creationId="{A55AF79A-6C9A-E2EA-4DC7-CA99A42E560C}"/>
          </ac:spMkLst>
        </pc:spChg>
        <pc:spChg chg="mod topLvl">
          <ac:chgData name="Piotr Maciejewski" userId="bba00846f5a3fd26" providerId="LiveId" clId="{5313F523-625F-4CBB-B698-3A4FAD72D518}" dt="2024-10-30T20:13:33.891" v="607" actId="165"/>
          <ac:spMkLst>
            <pc:docMk/>
            <pc:sldMk cId="977805400" sldId="264"/>
            <ac:spMk id="16" creationId="{D1639586-DE04-7A2E-CA89-D901D3EC4AE6}"/>
          </ac:spMkLst>
        </pc:spChg>
        <pc:spChg chg="mod topLvl">
          <ac:chgData name="Piotr Maciejewski" userId="bba00846f5a3fd26" providerId="LiveId" clId="{5313F523-625F-4CBB-B698-3A4FAD72D518}" dt="2024-10-30T20:13:33.891" v="607" actId="165"/>
          <ac:spMkLst>
            <pc:docMk/>
            <pc:sldMk cId="977805400" sldId="264"/>
            <ac:spMk id="17" creationId="{B1DE6602-A71E-11AA-3087-3C02681220B6}"/>
          </ac:spMkLst>
        </pc:spChg>
        <pc:spChg chg="del mod topLvl">
          <ac:chgData name="Piotr Maciejewski" userId="bba00846f5a3fd26" providerId="LiveId" clId="{5313F523-625F-4CBB-B698-3A4FAD72D518}" dt="2024-10-30T20:13:37.206" v="608" actId="478"/>
          <ac:spMkLst>
            <pc:docMk/>
            <pc:sldMk cId="977805400" sldId="264"/>
            <ac:spMk id="18" creationId="{449BAE6D-493F-645D-7AFD-F4063C1F1864}"/>
          </ac:spMkLst>
        </pc:spChg>
        <pc:spChg chg="mod topLvl">
          <ac:chgData name="Piotr Maciejewski" userId="bba00846f5a3fd26" providerId="LiveId" clId="{5313F523-625F-4CBB-B698-3A4FAD72D518}" dt="2024-10-30T20:13:33.891" v="607" actId="165"/>
          <ac:spMkLst>
            <pc:docMk/>
            <pc:sldMk cId="977805400" sldId="264"/>
            <ac:spMk id="23" creationId="{46494D38-288E-B437-8B8F-60726D48B864}"/>
          </ac:spMkLst>
        </pc:spChg>
        <pc:spChg chg="mod topLvl">
          <ac:chgData name="Piotr Maciejewski" userId="bba00846f5a3fd26" providerId="LiveId" clId="{5313F523-625F-4CBB-B698-3A4FAD72D518}" dt="2024-10-30T20:13:33.891" v="607" actId="165"/>
          <ac:spMkLst>
            <pc:docMk/>
            <pc:sldMk cId="977805400" sldId="264"/>
            <ac:spMk id="24" creationId="{354306CC-B557-48A2-4D7E-E5E0FCF3912C}"/>
          </ac:spMkLst>
        </pc:spChg>
        <pc:spChg chg="del mod topLvl">
          <ac:chgData name="Piotr Maciejewski" userId="bba00846f5a3fd26" providerId="LiveId" clId="{5313F523-625F-4CBB-B698-3A4FAD72D518}" dt="2024-10-30T20:13:37.206" v="608" actId="478"/>
          <ac:spMkLst>
            <pc:docMk/>
            <pc:sldMk cId="977805400" sldId="264"/>
            <ac:spMk id="25" creationId="{86E8384E-3F72-AC65-14E2-5F5320851C61}"/>
          </ac:spMkLst>
        </pc:spChg>
        <pc:grpChg chg="del">
          <ac:chgData name="Piotr Maciejewski" userId="bba00846f5a3fd26" providerId="LiveId" clId="{5313F523-625F-4CBB-B698-3A4FAD72D518}" dt="2024-10-30T20:13:33.891" v="607" actId="165"/>
          <ac:grpSpMkLst>
            <pc:docMk/>
            <pc:sldMk cId="977805400" sldId="264"/>
            <ac:grpSpMk id="2" creationId="{9377B0A6-0DD9-52A5-8A39-85EC7875D68E}"/>
          </ac:grpSpMkLst>
        </pc:grpChg>
      </pc:sldChg>
      <pc:sldChg chg="addSp modSp add mod modTransition modShow">
        <pc:chgData name="Piotr Maciejewski" userId="bba00846f5a3fd26" providerId="LiveId" clId="{5313F523-625F-4CBB-B698-3A4FAD72D518}" dt="2024-10-30T20:25:33.123" v="1090"/>
        <pc:sldMkLst>
          <pc:docMk/>
          <pc:sldMk cId="4252286805" sldId="265"/>
        </pc:sldMkLst>
        <pc:picChg chg="add mod ord">
          <ac:chgData name="Piotr Maciejewski" userId="bba00846f5a3fd26" providerId="LiveId" clId="{5313F523-625F-4CBB-B698-3A4FAD72D518}" dt="2024-10-30T20:14:59.008" v="619" actId="167"/>
          <ac:picMkLst>
            <pc:docMk/>
            <pc:sldMk cId="4252286805" sldId="265"/>
            <ac:picMk id="2" creationId="{C0AB61F2-A3DD-704E-ED32-39EAAA7FDD7E}"/>
          </ac:picMkLst>
        </pc:picChg>
        <pc:picChg chg="ord">
          <ac:chgData name="Piotr Maciejewski" userId="bba00846f5a3fd26" providerId="LiveId" clId="{5313F523-625F-4CBB-B698-3A4FAD72D518}" dt="2024-10-30T20:15:02.002" v="620" actId="167"/>
          <ac:picMkLst>
            <pc:docMk/>
            <pc:sldMk cId="4252286805" sldId="265"/>
            <ac:picMk id="3" creationId="{758A766C-CD02-93C1-4567-E65A4C4DB0CB}"/>
          </ac:picMkLst>
        </pc:picChg>
      </pc:sldChg>
      <pc:sldChg chg="delSp modSp add mod ord modTransition modShow">
        <pc:chgData name="Piotr Maciejewski" userId="bba00846f5a3fd26" providerId="LiveId" clId="{5313F523-625F-4CBB-B698-3A4FAD72D518}" dt="2024-10-30T20:25:33.123" v="1090"/>
        <pc:sldMkLst>
          <pc:docMk/>
          <pc:sldMk cId="2253817305" sldId="266"/>
        </pc:sldMkLst>
        <pc:spChg chg="mod">
          <ac:chgData name="Piotr Maciejewski" userId="bba00846f5a3fd26" providerId="LiveId" clId="{5313F523-625F-4CBB-B698-3A4FAD72D518}" dt="2024-10-30T20:23:28.819" v="1069" actId="207"/>
          <ac:spMkLst>
            <pc:docMk/>
            <pc:sldMk cId="2253817305" sldId="266"/>
            <ac:spMk id="4" creationId="{F5DB2868-D2AE-CE2C-2D9B-3485ADFD3A4A}"/>
          </ac:spMkLst>
        </pc:spChg>
        <pc:spChg chg="del">
          <ac:chgData name="Piotr Maciejewski" userId="bba00846f5a3fd26" providerId="LiveId" clId="{5313F523-625F-4CBB-B698-3A4FAD72D518}" dt="2024-10-30T20:15:12.188" v="624" actId="478"/>
          <ac:spMkLst>
            <pc:docMk/>
            <pc:sldMk cId="2253817305" sldId="266"/>
            <ac:spMk id="6" creationId="{FD039354-8C44-2E42-3BBF-F4256671883B}"/>
          </ac:spMkLst>
        </pc:spChg>
        <pc:spChg chg="mod ord">
          <ac:chgData name="Piotr Maciejewski" userId="bba00846f5a3fd26" providerId="LiveId" clId="{5313F523-625F-4CBB-B698-3A4FAD72D518}" dt="2024-10-30T20:22:53.413" v="1049" actId="166"/>
          <ac:spMkLst>
            <pc:docMk/>
            <pc:sldMk cId="2253817305" sldId="266"/>
            <ac:spMk id="16" creationId="{3C463AA3-1365-E2BC-0D77-868540706530}"/>
          </ac:spMkLst>
        </pc:spChg>
        <pc:spChg chg="del">
          <ac:chgData name="Piotr Maciejewski" userId="bba00846f5a3fd26" providerId="LiveId" clId="{5313F523-625F-4CBB-B698-3A4FAD72D518}" dt="2024-10-30T20:15:12.188" v="624" actId="478"/>
          <ac:spMkLst>
            <pc:docMk/>
            <pc:sldMk cId="2253817305" sldId="266"/>
            <ac:spMk id="18" creationId="{1F3C927F-D83A-F5BA-EB29-97561EE4B5BB}"/>
          </ac:spMkLst>
        </pc:spChg>
        <pc:spChg chg="mod">
          <ac:chgData name="Piotr Maciejewski" userId="bba00846f5a3fd26" providerId="LiveId" clId="{5313F523-625F-4CBB-B698-3A4FAD72D518}" dt="2024-10-30T20:19:52.373" v="720" actId="14838"/>
          <ac:spMkLst>
            <pc:docMk/>
            <pc:sldMk cId="2253817305" sldId="266"/>
            <ac:spMk id="23" creationId="{B9863587-5805-C696-579A-550A8BCF4B6A}"/>
          </ac:spMkLst>
        </pc:spChg>
        <pc:spChg chg="del">
          <ac:chgData name="Piotr Maciejewski" userId="bba00846f5a3fd26" providerId="LiveId" clId="{5313F523-625F-4CBB-B698-3A4FAD72D518}" dt="2024-10-30T20:15:12.188" v="624" actId="478"/>
          <ac:spMkLst>
            <pc:docMk/>
            <pc:sldMk cId="2253817305" sldId="266"/>
            <ac:spMk id="25" creationId="{867598C3-B028-EC49-A0D7-3EF910A035F4}"/>
          </ac:spMkLst>
        </pc:spChg>
        <pc:picChg chg="mod modCrop">
          <ac:chgData name="Piotr Maciejewski" userId="bba00846f5a3fd26" providerId="LiveId" clId="{5313F523-625F-4CBB-B698-3A4FAD72D518}" dt="2024-10-30T20:15:50.768" v="635" actId="18131"/>
          <ac:picMkLst>
            <pc:docMk/>
            <pc:sldMk cId="2253817305" sldId="266"/>
            <ac:picMk id="8" creationId="{D3288AA7-8653-9EAE-81D7-F9B0924E6940}"/>
          </ac:picMkLst>
        </pc:picChg>
      </pc:sldChg>
      <pc:sldChg chg="delSp add mod modTransition modShow">
        <pc:chgData name="Piotr Maciejewski" userId="bba00846f5a3fd26" providerId="LiveId" clId="{5313F523-625F-4CBB-B698-3A4FAD72D518}" dt="2024-10-30T20:25:33.123" v="1090"/>
        <pc:sldMkLst>
          <pc:docMk/>
          <pc:sldMk cId="635018341" sldId="267"/>
        </pc:sldMkLst>
        <pc:spChg chg="del">
          <ac:chgData name="Piotr Maciejewski" userId="bba00846f5a3fd26" providerId="LiveId" clId="{5313F523-625F-4CBB-B698-3A4FAD72D518}" dt="2024-10-30T20:23:47.541" v="1073" actId="478"/>
          <ac:spMkLst>
            <pc:docMk/>
            <pc:sldMk cId="635018341" sldId="267"/>
            <ac:spMk id="5" creationId="{C80A6A62-45D0-1056-0A01-1285071572D4}"/>
          </ac:spMkLst>
        </pc:spChg>
        <pc:spChg chg="del">
          <ac:chgData name="Piotr Maciejewski" userId="bba00846f5a3fd26" providerId="LiveId" clId="{5313F523-625F-4CBB-B698-3A4FAD72D518}" dt="2024-10-30T20:23:50.776" v="1075" actId="478"/>
          <ac:spMkLst>
            <pc:docMk/>
            <pc:sldMk cId="635018341" sldId="267"/>
            <ac:spMk id="17" creationId="{B42C3134-C3C0-BFB8-6399-E3E41022473C}"/>
          </ac:spMkLst>
        </pc:spChg>
        <pc:spChg chg="del">
          <ac:chgData name="Piotr Maciejewski" userId="bba00846f5a3fd26" providerId="LiveId" clId="{5313F523-625F-4CBB-B698-3A4FAD72D518}" dt="2024-10-30T20:23:49.125" v="1074" actId="478"/>
          <ac:spMkLst>
            <pc:docMk/>
            <pc:sldMk cId="635018341" sldId="267"/>
            <ac:spMk id="24" creationId="{C8CD16BD-8997-BDB1-14FB-9F87F4958D81}"/>
          </ac:spMkLst>
        </pc:spChg>
      </pc:sldChg>
      <pc:sldChg chg="delSp add mod replId modTransition modShow">
        <pc:chgData name="Piotr Maciejewski" userId="bba00846f5a3fd26" providerId="LiveId" clId="{5313F523-625F-4CBB-B698-3A4FAD72D518}" dt="2024-10-30T20:25:33.123" v="1090"/>
        <pc:sldMkLst>
          <pc:docMk/>
          <pc:sldMk cId="3952271679" sldId="268"/>
        </pc:sldMkLst>
        <pc:spChg chg="del">
          <ac:chgData name="Piotr Maciejewski" userId="bba00846f5a3fd26" providerId="LiveId" clId="{5313F523-625F-4CBB-B698-3A4FAD72D518}" dt="2024-10-30T20:23:54.266" v="1076" actId="478"/>
          <ac:spMkLst>
            <pc:docMk/>
            <pc:sldMk cId="3952271679" sldId="268"/>
            <ac:spMk id="5" creationId="{55AAF6B9-365E-3DDE-7D2A-06ECF6DA7503}"/>
          </ac:spMkLst>
        </pc:spChg>
        <pc:spChg chg="del">
          <ac:chgData name="Piotr Maciejewski" userId="bba00846f5a3fd26" providerId="LiveId" clId="{5313F523-625F-4CBB-B698-3A4FAD72D518}" dt="2024-10-30T20:23:54.266" v="1076" actId="478"/>
          <ac:spMkLst>
            <pc:docMk/>
            <pc:sldMk cId="3952271679" sldId="268"/>
            <ac:spMk id="17" creationId="{E1B60621-911F-0AB3-49FE-1EEF238181E4}"/>
          </ac:spMkLst>
        </pc:spChg>
        <pc:spChg chg="del">
          <ac:chgData name="Piotr Maciejewski" userId="bba00846f5a3fd26" providerId="LiveId" clId="{5313F523-625F-4CBB-B698-3A4FAD72D518}" dt="2024-10-30T20:23:54.266" v="1076" actId="478"/>
          <ac:spMkLst>
            <pc:docMk/>
            <pc:sldMk cId="3952271679" sldId="268"/>
            <ac:spMk id="24" creationId="{EA59C192-5C1E-09CC-C18F-B8326D49D383}"/>
          </ac:spMkLst>
        </pc:spChg>
      </pc:sldChg>
      <pc:sldChg chg="delSp add mod replId modTransition modShow">
        <pc:chgData name="Piotr Maciejewski" userId="bba00846f5a3fd26" providerId="LiveId" clId="{5313F523-625F-4CBB-B698-3A4FAD72D518}" dt="2024-10-30T20:25:33.123" v="1090"/>
        <pc:sldMkLst>
          <pc:docMk/>
          <pc:sldMk cId="2605730781" sldId="269"/>
        </pc:sldMkLst>
        <pc:spChg chg="del">
          <ac:chgData name="Piotr Maciejewski" userId="bba00846f5a3fd26" providerId="LiveId" clId="{5313F523-625F-4CBB-B698-3A4FAD72D518}" dt="2024-10-30T20:24:03.005" v="1078" actId="478"/>
          <ac:spMkLst>
            <pc:docMk/>
            <pc:sldMk cId="2605730781" sldId="269"/>
            <ac:spMk id="5" creationId="{431CC47F-2BED-239A-8E43-5003388957E2}"/>
          </ac:spMkLst>
        </pc:spChg>
        <pc:spChg chg="del">
          <ac:chgData name="Piotr Maciejewski" userId="bba00846f5a3fd26" providerId="LiveId" clId="{5313F523-625F-4CBB-B698-3A4FAD72D518}" dt="2024-10-30T20:24:03.005" v="1078" actId="478"/>
          <ac:spMkLst>
            <pc:docMk/>
            <pc:sldMk cId="2605730781" sldId="269"/>
            <ac:spMk id="17" creationId="{012CFA09-07E1-C58E-9207-8655BD7D704C}"/>
          </ac:spMkLst>
        </pc:spChg>
        <pc:spChg chg="del">
          <ac:chgData name="Piotr Maciejewski" userId="bba00846f5a3fd26" providerId="LiveId" clId="{5313F523-625F-4CBB-B698-3A4FAD72D518}" dt="2024-10-30T20:24:03.005" v="1078" actId="478"/>
          <ac:spMkLst>
            <pc:docMk/>
            <pc:sldMk cId="2605730781" sldId="269"/>
            <ac:spMk id="24" creationId="{839941D5-4DD8-1C0A-2D68-61A6D45E379F}"/>
          </ac:spMkLst>
        </pc:spChg>
      </pc:sldChg>
      <pc:sldChg chg="add mod modTransition modShow">
        <pc:chgData name="Piotr Maciejewski" userId="bba00846f5a3fd26" providerId="LiveId" clId="{5313F523-625F-4CBB-B698-3A4FAD72D518}" dt="2024-10-30T20:25:33.123" v="1090"/>
        <pc:sldMkLst>
          <pc:docMk/>
          <pc:sldMk cId="654451682" sldId="270"/>
        </pc:sldMkLst>
      </pc:sldChg>
      <pc:sldChg chg="modSp add mod">
        <pc:chgData name="Piotr Maciejewski" userId="bba00846f5a3fd26" providerId="LiveId" clId="{5313F523-625F-4CBB-B698-3A4FAD72D518}" dt="2024-11-06T22:45:49.698" v="1837" actId="207"/>
        <pc:sldMkLst>
          <pc:docMk/>
          <pc:sldMk cId="4281517128" sldId="271"/>
        </pc:sldMkLst>
        <pc:spChg chg="mod">
          <ac:chgData name="Piotr Maciejewski" userId="bba00846f5a3fd26" providerId="LiveId" clId="{5313F523-625F-4CBB-B698-3A4FAD72D518}" dt="2024-11-06T22:45:49.698" v="1837" actId="207"/>
          <ac:spMkLst>
            <pc:docMk/>
            <pc:sldMk cId="4281517128" sldId="271"/>
            <ac:spMk id="51" creationId="{BFCE1204-8698-EA88-D847-F838398072BF}"/>
          </ac:spMkLst>
        </pc:spChg>
      </pc:sldChg>
      <pc:sldChg chg="add">
        <pc:chgData name="Piotr Maciejewski" userId="bba00846f5a3fd26" providerId="LiveId" clId="{5313F523-625F-4CBB-B698-3A4FAD72D518}" dt="2024-11-03T17:49:34.890" v="1091"/>
        <pc:sldMkLst>
          <pc:docMk/>
          <pc:sldMk cId="2601268545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7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34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onts.google.com/specimen/Afacad+Flux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0835B832-97F4-191E-733D-6C3987B7113C}"/>
              </a:ext>
            </a:extLst>
          </p:cNvPr>
          <p:cNvSpPr/>
          <p:nvPr/>
        </p:nvSpPr>
        <p:spPr>
          <a:xfrm>
            <a:off x="10058400" y="4953965"/>
            <a:ext cx="2133599" cy="1904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CCB53B-50BA-8ED4-4059-53F2168EA274}"/>
              </a:ext>
            </a:extLst>
          </p:cNvPr>
          <p:cNvSpPr/>
          <p:nvPr/>
        </p:nvSpPr>
        <p:spPr>
          <a:xfrm>
            <a:off x="1" y="4953965"/>
            <a:ext cx="10058399" cy="1904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08C8B0-291A-308D-F167-359D89D12161}"/>
              </a:ext>
            </a:extLst>
          </p:cNvPr>
          <p:cNvSpPr/>
          <p:nvPr/>
        </p:nvSpPr>
        <p:spPr>
          <a:xfrm>
            <a:off x="5949387" y="0"/>
            <a:ext cx="6242613" cy="4953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647A7-2A15-2122-5D07-DCF8F6499FD7}"/>
              </a:ext>
            </a:extLst>
          </p:cNvPr>
          <p:cNvSpPr txBox="1"/>
          <p:nvPr/>
        </p:nvSpPr>
        <p:spPr>
          <a:xfrm>
            <a:off x="471575" y="259093"/>
            <a:ext cx="2398947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>
                <a:solidFill>
                  <a:schemeClr val="accent1"/>
                </a:solidFill>
              </a:rPr>
              <a:t>Changing </a:t>
            </a:r>
            <a:r>
              <a:rPr lang="pl-PL" b="1" dirty="0" err="1">
                <a:solidFill>
                  <a:schemeClr val="accent1"/>
                </a:solidFill>
              </a:rPr>
              <a:t>Pictures</a:t>
            </a: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pl-PL" dirty="0"/>
              <a:t>Select the image </a:t>
            </a:r>
            <a:r>
              <a:rPr lang="pl-PL" dirty="0" err="1"/>
              <a:t>you</a:t>
            </a:r>
            <a:r>
              <a:rPr lang="pl-PL" dirty="0"/>
              <a:t> want to update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pl-PL" dirty="0"/>
              <a:t>Go to </a:t>
            </a:r>
            <a:r>
              <a:rPr lang="en-US" b="1" dirty="0"/>
              <a:t>‘</a:t>
            </a:r>
            <a:r>
              <a:rPr lang="pl-PL" b="1" dirty="0" err="1"/>
              <a:t>Pictur</a:t>
            </a:r>
            <a:r>
              <a:rPr lang="en-US" b="1" dirty="0"/>
              <a:t>e Format’ </a:t>
            </a:r>
            <a:r>
              <a:rPr lang="en-US" dirty="0"/>
              <a:t>tab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Go to </a:t>
            </a:r>
            <a:r>
              <a:rPr lang="en-US" b="1" dirty="0"/>
              <a:t>‘Change Picture’</a:t>
            </a:r>
            <a:r>
              <a:rPr lang="en-US" dirty="0"/>
              <a:t> – </a:t>
            </a:r>
            <a:r>
              <a:rPr lang="en-US" b="1" dirty="0"/>
              <a:t>‘This Device’</a:t>
            </a:r>
            <a:r>
              <a:rPr lang="en-US" dirty="0"/>
              <a:t> and select an image.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In the same tab use </a:t>
            </a:r>
            <a:r>
              <a:rPr lang="en-US" b="1" dirty="0"/>
              <a:t>‘Crop’ </a:t>
            </a:r>
            <a:r>
              <a:rPr lang="en-US" dirty="0"/>
              <a:t>option to adjust the exact image position within the shape.</a:t>
            </a:r>
            <a:endParaRPr lang="pl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5B2FC8-E0C8-3433-9430-B9CCCD27B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753" y="474025"/>
            <a:ext cx="1246263" cy="11783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86B83-BCE2-67CD-8E49-1EF2E1D01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378" y="1606122"/>
            <a:ext cx="1924319" cy="19390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41E5C5-3FAF-4EAD-E21D-D34772E1C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849" y="3157415"/>
            <a:ext cx="1870728" cy="14610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494E8C6-98E2-2126-7753-2AB629011933}"/>
              </a:ext>
            </a:extLst>
          </p:cNvPr>
          <p:cNvSpPr/>
          <p:nvPr/>
        </p:nvSpPr>
        <p:spPr>
          <a:xfrm>
            <a:off x="3216087" y="600330"/>
            <a:ext cx="369332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pl-PL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4E4CC8-831C-EA3E-B0A5-7A2F9D212492}"/>
              </a:ext>
            </a:extLst>
          </p:cNvPr>
          <p:cNvSpPr/>
          <p:nvPr/>
        </p:nvSpPr>
        <p:spPr>
          <a:xfrm>
            <a:off x="3500190" y="1802662"/>
            <a:ext cx="369332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pl-PL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CE85B5-1C60-D4B1-6453-C514659133F1}"/>
              </a:ext>
            </a:extLst>
          </p:cNvPr>
          <p:cNvSpPr/>
          <p:nvPr/>
        </p:nvSpPr>
        <p:spPr>
          <a:xfrm>
            <a:off x="3216087" y="3022376"/>
            <a:ext cx="369332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pl-P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55F228-343F-6F63-02CF-A4771629D637}"/>
              </a:ext>
            </a:extLst>
          </p:cNvPr>
          <p:cNvSpPr txBox="1"/>
          <p:nvPr/>
        </p:nvSpPr>
        <p:spPr>
          <a:xfrm>
            <a:off x="471576" y="5057176"/>
            <a:ext cx="27792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>
                <a:solidFill>
                  <a:schemeClr val="accent1"/>
                </a:solidFill>
              </a:rPr>
              <a:t>Changing </a:t>
            </a:r>
            <a:r>
              <a:rPr lang="en-US" b="1" dirty="0">
                <a:solidFill>
                  <a:schemeClr val="accent1"/>
                </a:solidFill>
              </a:rPr>
              <a:t>Colors</a:t>
            </a:r>
          </a:p>
          <a:p>
            <a:r>
              <a:rPr lang="en-US" dirty="0"/>
              <a:t>Use the ‘Shape Format’ or ‘Graphics Format’ tab to edit the colors of each element you’ve selected.</a:t>
            </a:r>
            <a:endParaRPr lang="pl-PL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6C41197-884A-A28F-3B7E-C40AE7EA4F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4232"/>
          <a:stretch/>
        </p:blipFill>
        <p:spPr>
          <a:xfrm>
            <a:off x="3500190" y="5247632"/>
            <a:ext cx="6115904" cy="13889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87DB97E-2E89-4636-1B77-1B61D3BC40E2}"/>
              </a:ext>
            </a:extLst>
          </p:cNvPr>
          <p:cNvSpPr txBox="1"/>
          <p:nvPr/>
        </p:nvSpPr>
        <p:spPr>
          <a:xfrm>
            <a:off x="6345512" y="259093"/>
            <a:ext cx="25785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Animations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Presentation is set to Kiosk mode via </a:t>
            </a:r>
            <a:r>
              <a:rPr lang="en-US" b="1" dirty="0"/>
              <a:t>‘Slide Show’ </a:t>
            </a:r>
            <a:r>
              <a:rPr lang="en-US" dirty="0"/>
              <a:t>tab’s </a:t>
            </a:r>
            <a:r>
              <a:rPr lang="en-US" b="1" dirty="0"/>
              <a:t>‘Set Up Slide Show’</a:t>
            </a:r>
            <a:r>
              <a:rPr lang="en-US" dirty="0"/>
              <a:t> options.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A4B1FE2-4C07-6F0E-3C71-74CE24F1C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8911" y="567905"/>
            <a:ext cx="2857899" cy="141942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C8C3FA6-782C-9A2C-2294-CDE60ED2B2A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535" r="2732"/>
          <a:stretch/>
        </p:blipFill>
        <p:spPr>
          <a:xfrm>
            <a:off x="6324976" y="3204273"/>
            <a:ext cx="3701484" cy="14861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D101C4D-984B-82B1-BA5B-538CFE3592CF}"/>
              </a:ext>
            </a:extLst>
          </p:cNvPr>
          <p:cNvSpPr txBox="1"/>
          <p:nvPr/>
        </p:nvSpPr>
        <p:spPr>
          <a:xfrm>
            <a:off x="6345512" y="2046585"/>
            <a:ext cx="5469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Transitions are set up via the </a:t>
            </a:r>
            <a:r>
              <a:rPr lang="en-US" b="1" dirty="0"/>
              <a:t>‘Transitions’ </a:t>
            </a:r>
            <a:r>
              <a:rPr lang="en-US" dirty="0"/>
              <a:t>tab</a:t>
            </a:r>
            <a:br>
              <a:rPr lang="en-US" dirty="0"/>
            </a:br>
            <a:r>
              <a:rPr lang="en-US" dirty="0"/>
              <a:t>and set to occur after a specific amount of time,</a:t>
            </a:r>
            <a:br>
              <a:rPr lang="en-US" dirty="0"/>
            </a:br>
            <a:r>
              <a:rPr lang="en-US" dirty="0"/>
              <a:t>using </a:t>
            </a:r>
            <a:r>
              <a:rPr lang="en-US" b="1" dirty="0"/>
              <a:t>‘Morph’ </a:t>
            </a:r>
            <a:r>
              <a:rPr lang="en-US" dirty="0"/>
              <a:t>effect.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7D996B-F55F-BB0C-875B-17A3871973E0}"/>
              </a:ext>
            </a:extLst>
          </p:cNvPr>
          <p:cNvSpPr txBox="1"/>
          <p:nvPr/>
        </p:nvSpPr>
        <p:spPr>
          <a:xfrm>
            <a:off x="10093162" y="3268494"/>
            <a:ext cx="188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If you don’t want the animations simply hide one of the slides.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CE1204-8698-EA88-D847-F838398072BF}"/>
              </a:ext>
            </a:extLst>
          </p:cNvPr>
          <p:cNvSpPr txBox="1"/>
          <p:nvPr/>
        </p:nvSpPr>
        <p:spPr>
          <a:xfrm>
            <a:off x="10200827" y="5057176"/>
            <a:ext cx="177879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Fonts used</a:t>
            </a:r>
          </a:p>
          <a:p>
            <a:r>
              <a:rPr lang="en-US" sz="1400" dirty="0">
                <a:solidFill>
                  <a:srgbClr val="467886"/>
                </a:solidFill>
                <a:latin typeface="+mj-lt"/>
                <a:cs typeface="Afacad Flux" pitchFamily="2" charset="-18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Afacad Flux</a:t>
            </a:r>
            <a:endParaRPr lang="en-US" sz="1400" dirty="0">
              <a:solidFill>
                <a:srgbClr val="467886"/>
              </a:solidFill>
              <a:latin typeface="+mj-lt"/>
              <a:cs typeface="Afacad Flux" pitchFamily="2" charset="-18"/>
            </a:endParaRPr>
          </a:p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facad Flux" pitchFamily="2" charset="-18"/>
              </a:rPr>
              <a:t>Freely available under</a:t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facad Flux" pitchFamily="2" charset="-18"/>
              </a:rPr>
            </a:b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facad Flux" pitchFamily="2" charset="-18"/>
              </a:rPr>
              <a:t>SIL Open Font License</a:t>
            </a:r>
            <a:endParaRPr lang="pl-PL" sz="1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facad Flux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8151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61165-8AA6-E1D6-7C87-E8B7B28F5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BG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758A766C-CD02-93C1-4567-E65A4C4DB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!!BG2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C0AB61F2-A3DD-704E-ED32-39EAAA7FD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!!Week">
            <a:extLst>
              <a:ext uri="{FF2B5EF4-FFF2-40B4-BE49-F238E27FC236}">
                <a16:creationId xmlns:a16="http://schemas.microsoft.com/office/drawing/2014/main" id="{2090A291-8B2B-E7B8-3CF4-67C61F9BCD55}"/>
              </a:ext>
            </a:extLst>
          </p:cNvPr>
          <p:cNvSpPr txBox="1"/>
          <p:nvPr/>
        </p:nvSpPr>
        <p:spPr>
          <a:xfrm>
            <a:off x="7268901" y="430909"/>
            <a:ext cx="4253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5400" dirty="0">
                <a:solidFill>
                  <a:schemeClr val="bg1"/>
                </a:solidFill>
                <a:latin typeface="Hedvig Letters Serif 24pt" pitchFamily="2" charset="-18"/>
                <a:cs typeface="Afacad Flux" pitchFamily="2" charset="-18"/>
              </a:rPr>
              <a:t>14.11 – 20.11</a:t>
            </a:r>
            <a:endParaRPr lang="pl-PL" sz="5400" dirty="0">
              <a:solidFill>
                <a:schemeClr val="bg1"/>
              </a:solidFill>
              <a:latin typeface="Hedvig Letters Serif 24pt" pitchFamily="2" charset="-18"/>
            </a:endParaRPr>
          </a:p>
        </p:txBody>
      </p:sp>
      <p:sp>
        <p:nvSpPr>
          <p:cNvPr id="11" name="!!Title">
            <a:extLst>
              <a:ext uri="{FF2B5EF4-FFF2-40B4-BE49-F238E27FC236}">
                <a16:creationId xmlns:a16="http://schemas.microsoft.com/office/drawing/2014/main" id="{0810D3EE-4514-C4BB-1381-B0FBBD4599AD}"/>
              </a:ext>
            </a:extLst>
          </p:cNvPr>
          <p:cNvSpPr txBox="1"/>
          <p:nvPr/>
        </p:nvSpPr>
        <p:spPr>
          <a:xfrm>
            <a:off x="669403" y="430909"/>
            <a:ext cx="6159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Upcoming</a:t>
            </a:r>
            <a:r>
              <a:rPr lang="pl-PL" sz="5400" b="1" dirty="0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Meetings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17" name="!!Room2">
            <a:extLst>
              <a:ext uri="{FF2B5EF4-FFF2-40B4-BE49-F238E27FC236}">
                <a16:creationId xmlns:a16="http://schemas.microsoft.com/office/drawing/2014/main" id="{DE7B1B90-E3B8-286A-1316-DADDB469B130}"/>
              </a:ext>
            </a:extLst>
          </p:cNvPr>
          <p:cNvSpPr txBox="1"/>
          <p:nvPr/>
        </p:nvSpPr>
        <p:spPr>
          <a:xfrm>
            <a:off x="4373976" y="5856676"/>
            <a:ext cx="3427160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16" name="!!Room1">
            <a:extLst>
              <a:ext uri="{FF2B5EF4-FFF2-40B4-BE49-F238E27FC236}">
                <a16:creationId xmlns:a16="http://schemas.microsoft.com/office/drawing/2014/main" id="{F836E213-BF4A-10BD-BC87-F76BB8782942}"/>
              </a:ext>
            </a:extLst>
          </p:cNvPr>
          <p:cNvSpPr txBox="1"/>
          <p:nvPr/>
        </p:nvSpPr>
        <p:spPr>
          <a:xfrm>
            <a:off x="669404" y="5856676"/>
            <a:ext cx="3427160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5" name="!!Entry2">
            <a:extLst>
              <a:ext uri="{FF2B5EF4-FFF2-40B4-BE49-F238E27FC236}">
                <a16:creationId xmlns:a16="http://schemas.microsoft.com/office/drawing/2014/main" id="{274DC2C1-6356-10AB-AB21-E1FC8E745E4E}"/>
              </a:ext>
            </a:extLst>
          </p:cNvPr>
          <p:cNvSpPr/>
          <p:nvPr/>
        </p:nvSpPr>
        <p:spPr>
          <a:xfrm>
            <a:off x="4373978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pPr>
              <a:spcAft>
                <a:spcPts val="1200"/>
              </a:spcAft>
            </a:pPr>
            <a:endParaRPr lang="pl-PL" dirty="0">
              <a:latin typeface="Afacad Flux Light" pitchFamily="2" charset="-18"/>
              <a:cs typeface="Afacad Flux Light" pitchFamily="2" charset="-18"/>
            </a:endParaRPr>
          </a:p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</a:p>
        </p:txBody>
      </p:sp>
      <p:sp>
        <p:nvSpPr>
          <p:cNvPr id="4" name="!!Entry1">
            <a:extLst>
              <a:ext uri="{FF2B5EF4-FFF2-40B4-BE49-F238E27FC236}">
                <a16:creationId xmlns:a16="http://schemas.microsoft.com/office/drawing/2014/main" id="{8DB7690A-321F-3C85-1CE9-70EE1E8CA469}"/>
              </a:ext>
            </a:extLst>
          </p:cNvPr>
          <p:cNvSpPr/>
          <p:nvPr/>
        </p:nvSpPr>
        <p:spPr>
          <a:xfrm>
            <a:off x="669403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  <a:endParaRPr lang="pl-PL" dirty="0">
              <a:latin typeface="Afacad Flux Light" pitchFamily="2" charset="-18"/>
              <a:cs typeface="Afacad Flux Light" pitchFamily="2" charset="-18"/>
            </a:endParaRPr>
          </a:p>
        </p:txBody>
      </p:sp>
      <p:sp>
        <p:nvSpPr>
          <p:cNvPr id="24" name="!!Date2">
            <a:extLst>
              <a:ext uri="{FF2B5EF4-FFF2-40B4-BE49-F238E27FC236}">
                <a16:creationId xmlns:a16="http://schemas.microsoft.com/office/drawing/2014/main" id="{F2BFCEE0-62CB-1EE1-3F50-42D66397EE71}"/>
              </a:ext>
            </a:extLst>
          </p:cNvPr>
          <p:cNvSpPr txBox="1"/>
          <p:nvPr/>
        </p:nvSpPr>
        <p:spPr>
          <a:xfrm>
            <a:off x="4373976" y="2028423"/>
            <a:ext cx="3427160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  <p:sp>
        <p:nvSpPr>
          <p:cNvPr id="23" name="!!Date1">
            <a:extLst>
              <a:ext uri="{FF2B5EF4-FFF2-40B4-BE49-F238E27FC236}">
                <a16:creationId xmlns:a16="http://schemas.microsoft.com/office/drawing/2014/main" id="{82A99E3E-D605-88BD-EFF2-0EDBAF254A5B}"/>
              </a:ext>
            </a:extLst>
          </p:cNvPr>
          <p:cNvSpPr txBox="1"/>
          <p:nvPr/>
        </p:nvSpPr>
        <p:spPr>
          <a:xfrm>
            <a:off x="669403" y="2028423"/>
            <a:ext cx="3427160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52286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3419CB-5BDE-89D7-86A6-CE2D7ADC4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BG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C7CE4D4F-0BFD-EE8C-F359-4BB2F9C34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!!BG2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9A265A5A-F361-BD44-8438-CB384916F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!!Week">
            <a:extLst>
              <a:ext uri="{FF2B5EF4-FFF2-40B4-BE49-F238E27FC236}">
                <a16:creationId xmlns:a16="http://schemas.microsoft.com/office/drawing/2014/main" id="{D5A9CA57-EB1A-314E-E64C-08C11ECF4E40}"/>
              </a:ext>
            </a:extLst>
          </p:cNvPr>
          <p:cNvSpPr txBox="1"/>
          <p:nvPr/>
        </p:nvSpPr>
        <p:spPr>
          <a:xfrm>
            <a:off x="7268901" y="430909"/>
            <a:ext cx="4253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5400" dirty="0">
                <a:solidFill>
                  <a:schemeClr val="bg1"/>
                </a:solidFill>
                <a:latin typeface="Hedvig Letters Serif 24pt" pitchFamily="2" charset="-18"/>
                <a:cs typeface="Afacad Flux" pitchFamily="2" charset="-18"/>
              </a:rPr>
              <a:t>14.11 – 20.11</a:t>
            </a:r>
            <a:endParaRPr lang="pl-PL" sz="5400" dirty="0">
              <a:solidFill>
                <a:schemeClr val="bg1"/>
              </a:solidFill>
              <a:latin typeface="Hedvig Letters Serif 24pt" pitchFamily="2" charset="-18"/>
            </a:endParaRPr>
          </a:p>
        </p:txBody>
      </p:sp>
      <p:sp>
        <p:nvSpPr>
          <p:cNvPr id="11" name="!!Title">
            <a:extLst>
              <a:ext uri="{FF2B5EF4-FFF2-40B4-BE49-F238E27FC236}">
                <a16:creationId xmlns:a16="http://schemas.microsoft.com/office/drawing/2014/main" id="{6B0C5BAD-55C0-A659-1BAC-ED2146D503CA}"/>
              </a:ext>
            </a:extLst>
          </p:cNvPr>
          <p:cNvSpPr txBox="1"/>
          <p:nvPr/>
        </p:nvSpPr>
        <p:spPr>
          <a:xfrm>
            <a:off x="669403" y="430909"/>
            <a:ext cx="6159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Upcoming</a:t>
            </a:r>
            <a:r>
              <a:rPr lang="pl-PL" sz="5400" b="1" dirty="0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Meetings</a:t>
            </a:r>
            <a:endParaRPr lang="pl-PL" sz="5400" dirty="0">
              <a:solidFill>
                <a:schemeClr val="bg1"/>
              </a:solidFill>
            </a:endParaRPr>
          </a:p>
        </p:txBody>
      </p:sp>
      <p:pic>
        <p:nvPicPr>
          <p:cNvPr id="8" name="!!BIRTHDAY_PHOTO" descr="Portrait of person in office">
            <a:extLst>
              <a:ext uri="{FF2B5EF4-FFF2-40B4-BE49-F238E27FC236}">
                <a16:creationId xmlns:a16="http://schemas.microsoft.com/office/drawing/2014/main" id="{D3288AA7-8653-9EAE-81D7-F9B0924E6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4" r="37631" b="16017"/>
          <a:stretch/>
        </p:blipFill>
        <p:spPr>
          <a:xfrm>
            <a:off x="669400" y="1785148"/>
            <a:ext cx="3427160" cy="4708251"/>
          </a:xfrm>
          <a:prstGeom prst="rect">
            <a:avLst/>
          </a:prstGeom>
        </p:spPr>
      </p:pic>
      <p:sp>
        <p:nvSpPr>
          <p:cNvPr id="17" name="!!Room2">
            <a:extLst>
              <a:ext uri="{FF2B5EF4-FFF2-40B4-BE49-F238E27FC236}">
                <a16:creationId xmlns:a16="http://schemas.microsoft.com/office/drawing/2014/main" id="{C454CD10-E87F-B809-576F-B8301D571095}"/>
              </a:ext>
            </a:extLst>
          </p:cNvPr>
          <p:cNvSpPr txBox="1"/>
          <p:nvPr/>
        </p:nvSpPr>
        <p:spPr>
          <a:xfrm>
            <a:off x="4373976" y="5856676"/>
            <a:ext cx="3427160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16" name="!!Room1">
            <a:extLst>
              <a:ext uri="{FF2B5EF4-FFF2-40B4-BE49-F238E27FC236}">
                <a16:creationId xmlns:a16="http://schemas.microsoft.com/office/drawing/2014/main" id="{3C463AA3-1365-E2BC-0D77-868540706530}"/>
              </a:ext>
            </a:extLst>
          </p:cNvPr>
          <p:cNvSpPr txBox="1"/>
          <p:nvPr/>
        </p:nvSpPr>
        <p:spPr>
          <a:xfrm>
            <a:off x="669404" y="5856676"/>
            <a:ext cx="3427160" cy="307777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Hedvig Letters Serif 24pt" pitchFamily="2" charset="-18"/>
                <a:cs typeface="Afacad Flux Light" pitchFamily="2" charset="-18"/>
              </a:rPr>
              <a:t>Birthday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>
                  <a:outerShdw blurRad="127000" sx="105000" sy="105000" algn="ctr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Hedvig Letters Serif 24pt" pitchFamily="2" charset="-18"/>
                <a:cs typeface="Afacad Flux Light" pitchFamily="2" charset="-18"/>
              </a:rPr>
              <a:t>!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>
                <a:outerShdw blurRad="127000" sx="105000" sy="105000" algn="ctr" rotWithShape="0">
                  <a:prstClr val="black">
                    <a:alpha val="80000"/>
                  </a:prstClr>
                </a:outerShdw>
              </a:effectLst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</p:txBody>
      </p:sp>
      <p:sp>
        <p:nvSpPr>
          <p:cNvPr id="5" name="!!Entry2">
            <a:extLst>
              <a:ext uri="{FF2B5EF4-FFF2-40B4-BE49-F238E27FC236}">
                <a16:creationId xmlns:a16="http://schemas.microsoft.com/office/drawing/2014/main" id="{8DF8C2D1-DF50-4428-72B7-39198BFF1FD4}"/>
              </a:ext>
            </a:extLst>
          </p:cNvPr>
          <p:cNvSpPr/>
          <p:nvPr/>
        </p:nvSpPr>
        <p:spPr>
          <a:xfrm>
            <a:off x="4373978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pPr>
              <a:spcAft>
                <a:spcPts val="1200"/>
              </a:spcAft>
            </a:pPr>
            <a:endParaRPr lang="pl-PL" dirty="0">
              <a:latin typeface="Afacad Flux Light" pitchFamily="2" charset="-18"/>
              <a:cs typeface="Afacad Flux Light" pitchFamily="2" charset="-18"/>
            </a:endParaRPr>
          </a:p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</a:p>
        </p:txBody>
      </p:sp>
      <p:sp>
        <p:nvSpPr>
          <p:cNvPr id="4" name="!!Entry1">
            <a:extLst>
              <a:ext uri="{FF2B5EF4-FFF2-40B4-BE49-F238E27FC236}">
                <a16:creationId xmlns:a16="http://schemas.microsoft.com/office/drawing/2014/main" id="{F5DB2868-D2AE-CE2C-2D9B-3485ADFD3A4A}"/>
              </a:ext>
            </a:extLst>
          </p:cNvPr>
          <p:cNvSpPr/>
          <p:nvPr/>
        </p:nvSpPr>
        <p:spPr>
          <a:xfrm>
            <a:off x="669403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r>
              <a:rPr lang="pl-PL" sz="3200" b="1" dirty="0" err="1">
                <a:effectLst>
                  <a:outerShdw blurRad="127000" sx="110000" sy="110000" algn="ctr" rotWithShape="0">
                    <a:prstClr val="black">
                      <a:alpha val="80000"/>
                    </a:prstClr>
                  </a:outerShdw>
                </a:effectLst>
                <a:latin typeface="Afacad Flux" pitchFamily="2" charset="-18"/>
                <a:cs typeface="Afacad Flux" pitchFamily="2" charset="-18"/>
              </a:rPr>
              <a:t>Name</a:t>
            </a:r>
            <a:endParaRPr lang="pl-PL" sz="3200" b="1" dirty="0">
              <a:effectLst>
                <a:outerShdw blurRad="127000" sx="110000" sy="110000" algn="ctr" rotWithShape="0">
                  <a:prstClr val="black">
                    <a:alpha val="80000"/>
                  </a:prstClr>
                </a:outerShdw>
              </a:effectLst>
              <a:latin typeface="Afacad Flux" pitchFamily="2" charset="-18"/>
              <a:cs typeface="Afacad Flux" pitchFamily="2" charset="-18"/>
            </a:endParaRPr>
          </a:p>
          <a:p>
            <a:r>
              <a:rPr lang="pl-PL" sz="3200" b="1" dirty="0" err="1">
                <a:effectLst>
                  <a:outerShdw blurRad="127000" sx="110000" sy="110000" algn="ctr" rotWithShape="0">
                    <a:prstClr val="black">
                      <a:alpha val="80000"/>
                    </a:prstClr>
                  </a:outerShdw>
                </a:effectLst>
                <a:latin typeface="Afacad Flux" pitchFamily="2" charset="-18"/>
                <a:cs typeface="Afacad Flux" pitchFamily="2" charset="-18"/>
              </a:rPr>
              <a:t>Surname</a:t>
            </a:r>
            <a:endParaRPr lang="pl-PL" dirty="0">
              <a:effectLst>
                <a:outerShdw blurRad="127000" sx="110000" sy="110000" algn="ctr" rotWithShape="0">
                  <a:prstClr val="black">
                    <a:alpha val="80000"/>
                  </a:prstClr>
                </a:outerShdw>
              </a:effectLst>
              <a:latin typeface="Afacad Flux Light" pitchFamily="2" charset="-18"/>
              <a:cs typeface="Afacad Flux Light" pitchFamily="2" charset="-18"/>
            </a:endParaRPr>
          </a:p>
        </p:txBody>
      </p:sp>
      <p:sp>
        <p:nvSpPr>
          <p:cNvPr id="24" name="!!Date2">
            <a:extLst>
              <a:ext uri="{FF2B5EF4-FFF2-40B4-BE49-F238E27FC236}">
                <a16:creationId xmlns:a16="http://schemas.microsoft.com/office/drawing/2014/main" id="{77FC453B-84A3-61B4-6A54-88265413B415}"/>
              </a:ext>
            </a:extLst>
          </p:cNvPr>
          <p:cNvSpPr txBox="1"/>
          <p:nvPr/>
        </p:nvSpPr>
        <p:spPr>
          <a:xfrm>
            <a:off x="4373976" y="2028423"/>
            <a:ext cx="3427160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  <p:sp>
        <p:nvSpPr>
          <p:cNvPr id="23" name="!!Date1">
            <a:extLst>
              <a:ext uri="{FF2B5EF4-FFF2-40B4-BE49-F238E27FC236}">
                <a16:creationId xmlns:a16="http://schemas.microsoft.com/office/drawing/2014/main" id="{B9863587-5805-C696-579A-550A8BCF4B6A}"/>
              </a:ext>
            </a:extLst>
          </p:cNvPr>
          <p:cNvSpPr txBox="1"/>
          <p:nvPr/>
        </p:nvSpPr>
        <p:spPr>
          <a:xfrm>
            <a:off x="669403" y="2028423"/>
            <a:ext cx="3427160" cy="40011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80000"/>
                    </a:prstClr>
                  </a:outerShdw>
                </a:effectLst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53817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1F14B-5DDB-7160-4A4A-B14AEFF6A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BG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946519D7-2583-A870-68BD-61FEC9A2E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!!Week">
            <a:extLst>
              <a:ext uri="{FF2B5EF4-FFF2-40B4-BE49-F238E27FC236}">
                <a16:creationId xmlns:a16="http://schemas.microsoft.com/office/drawing/2014/main" id="{8F989DD0-1C1E-4A0A-12C3-FB85A9D924C4}"/>
              </a:ext>
            </a:extLst>
          </p:cNvPr>
          <p:cNvSpPr txBox="1"/>
          <p:nvPr/>
        </p:nvSpPr>
        <p:spPr>
          <a:xfrm>
            <a:off x="7268901" y="430909"/>
            <a:ext cx="4253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5400" dirty="0">
                <a:solidFill>
                  <a:schemeClr val="bg1"/>
                </a:solidFill>
                <a:latin typeface="Hedvig Letters Serif 24pt" pitchFamily="2" charset="-18"/>
                <a:cs typeface="Afacad Flux" pitchFamily="2" charset="-18"/>
              </a:rPr>
              <a:t>14.11 – 20.11</a:t>
            </a:r>
            <a:endParaRPr lang="pl-PL" sz="5400" dirty="0">
              <a:solidFill>
                <a:schemeClr val="bg1"/>
              </a:solidFill>
              <a:latin typeface="Hedvig Letters Serif 24pt" pitchFamily="2" charset="-18"/>
            </a:endParaRPr>
          </a:p>
        </p:txBody>
      </p:sp>
      <p:sp>
        <p:nvSpPr>
          <p:cNvPr id="11" name="!!Title">
            <a:extLst>
              <a:ext uri="{FF2B5EF4-FFF2-40B4-BE49-F238E27FC236}">
                <a16:creationId xmlns:a16="http://schemas.microsoft.com/office/drawing/2014/main" id="{153705F4-0CC1-D42F-12A8-8BB3F0073AD3}"/>
              </a:ext>
            </a:extLst>
          </p:cNvPr>
          <p:cNvSpPr txBox="1"/>
          <p:nvPr/>
        </p:nvSpPr>
        <p:spPr>
          <a:xfrm>
            <a:off x="669403" y="430909"/>
            <a:ext cx="6159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Upcoming</a:t>
            </a:r>
            <a:r>
              <a:rPr lang="pl-PL" sz="5400" b="1" dirty="0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Meetings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16" name="!!Room1">
            <a:extLst>
              <a:ext uri="{FF2B5EF4-FFF2-40B4-BE49-F238E27FC236}">
                <a16:creationId xmlns:a16="http://schemas.microsoft.com/office/drawing/2014/main" id="{797E47D3-6593-BF0C-5B74-AD9389547D10}"/>
              </a:ext>
            </a:extLst>
          </p:cNvPr>
          <p:cNvSpPr txBox="1"/>
          <p:nvPr/>
        </p:nvSpPr>
        <p:spPr>
          <a:xfrm>
            <a:off x="669404" y="5856676"/>
            <a:ext cx="3427160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4" name="!!Entry1">
            <a:extLst>
              <a:ext uri="{FF2B5EF4-FFF2-40B4-BE49-F238E27FC236}">
                <a16:creationId xmlns:a16="http://schemas.microsoft.com/office/drawing/2014/main" id="{ADCC9521-2914-FD0C-523E-80A902595B9B}"/>
              </a:ext>
            </a:extLst>
          </p:cNvPr>
          <p:cNvSpPr/>
          <p:nvPr/>
        </p:nvSpPr>
        <p:spPr>
          <a:xfrm>
            <a:off x="669403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  <a:endParaRPr lang="pl-PL" dirty="0">
              <a:latin typeface="Afacad Flux Light" pitchFamily="2" charset="-18"/>
              <a:cs typeface="Afacad Flux Light" pitchFamily="2" charset="-18"/>
            </a:endParaRPr>
          </a:p>
        </p:txBody>
      </p:sp>
      <p:sp>
        <p:nvSpPr>
          <p:cNvPr id="23" name="!!Date1">
            <a:extLst>
              <a:ext uri="{FF2B5EF4-FFF2-40B4-BE49-F238E27FC236}">
                <a16:creationId xmlns:a16="http://schemas.microsoft.com/office/drawing/2014/main" id="{7299EEF8-FC3F-9E18-1177-13D011C40F03}"/>
              </a:ext>
            </a:extLst>
          </p:cNvPr>
          <p:cNvSpPr txBox="1"/>
          <p:nvPr/>
        </p:nvSpPr>
        <p:spPr>
          <a:xfrm>
            <a:off x="669403" y="2028423"/>
            <a:ext cx="3427160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35018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17C0EF-8DD5-8042-E769-D41B96168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BG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635ECFAF-BC08-E0E5-035B-2157DFB97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!!BG2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B19179DC-0C15-275A-0AD5-AB5FB9444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!!Week">
            <a:extLst>
              <a:ext uri="{FF2B5EF4-FFF2-40B4-BE49-F238E27FC236}">
                <a16:creationId xmlns:a16="http://schemas.microsoft.com/office/drawing/2014/main" id="{4C5D6E4C-CE24-D2B0-FD05-DDFFBD2B6785}"/>
              </a:ext>
            </a:extLst>
          </p:cNvPr>
          <p:cNvSpPr txBox="1"/>
          <p:nvPr/>
        </p:nvSpPr>
        <p:spPr>
          <a:xfrm>
            <a:off x="7268901" y="430909"/>
            <a:ext cx="4253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5400" dirty="0">
                <a:solidFill>
                  <a:schemeClr val="bg1"/>
                </a:solidFill>
                <a:latin typeface="Hedvig Letters Serif 24pt" pitchFamily="2" charset="-18"/>
                <a:cs typeface="Afacad Flux" pitchFamily="2" charset="-18"/>
              </a:rPr>
              <a:t>14.11 – 20.11</a:t>
            </a:r>
            <a:endParaRPr lang="pl-PL" sz="5400" dirty="0">
              <a:solidFill>
                <a:schemeClr val="bg1"/>
              </a:solidFill>
              <a:latin typeface="Hedvig Letters Serif 24pt" pitchFamily="2" charset="-18"/>
            </a:endParaRPr>
          </a:p>
        </p:txBody>
      </p:sp>
      <p:sp>
        <p:nvSpPr>
          <p:cNvPr id="11" name="!!Title">
            <a:extLst>
              <a:ext uri="{FF2B5EF4-FFF2-40B4-BE49-F238E27FC236}">
                <a16:creationId xmlns:a16="http://schemas.microsoft.com/office/drawing/2014/main" id="{0A507AA4-E791-C661-FCE5-744D8AD599D0}"/>
              </a:ext>
            </a:extLst>
          </p:cNvPr>
          <p:cNvSpPr txBox="1"/>
          <p:nvPr/>
        </p:nvSpPr>
        <p:spPr>
          <a:xfrm>
            <a:off x="669403" y="430909"/>
            <a:ext cx="6159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Upcoming</a:t>
            </a:r>
            <a:r>
              <a:rPr lang="pl-PL" sz="5400" b="1" dirty="0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Meetings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16" name="!!Room1">
            <a:extLst>
              <a:ext uri="{FF2B5EF4-FFF2-40B4-BE49-F238E27FC236}">
                <a16:creationId xmlns:a16="http://schemas.microsoft.com/office/drawing/2014/main" id="{1C718D92-1A08-3766-5266-56EB4EB381BF}"/>
              </a:ext>
            </a:extLst>
          </p:cNvPr>
          <p:cNvSpPr txBox="1"/>
          <p:nvPr/>
        </p:nvSpPr>
        <p:spPr>
          <a:xfrm>
            <a:off x="669404" y="5856676"/>
            <a:ext cx="3427160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4" name="!!Entry1">
            <a:extLst>
              <a:ext uri="{FF2B5EF4-FFF2-40B4-BE49-F238E27FC236}">
                <a16:creationId xmlns:a16="http://schemas.microsoft.com/office/drawing/2014/main" id="{E5036DA0-F700-469A-3BDA-3D7F00B7A13D}"/>
              </a:ext>
            </a:extLst>
          </p:cNvPr>
          <p:cNvSpPr/>
          <p:nvPr/>
        </p:nvSpPr>
        <p:spPr>
          <a:xfrm>
            <a:off x="669403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  <a:endParaRPr lang="pl-PL" dirty="0">
              <a:latin typeface="Afacad Flux Light" pitchFamily="2" charset="-18"/>
              <a:cs typeface="Afacad Flux Light" pitchFamily="2" charset="-18"/>
            </a:endParaRPr>
          </a:p>
        </p:txBody>
      </p:sp>
      <p:sp>
        <p:nvSpPr>
          <p:cNvPr id="23" name="!!Date1">
            <a:extLst>
              <a:ext uri="{FF2B5EF4-FFF2-40B4-BE49-F238E27FC236}">
                <a16:creationId xmlns:a16="http://schemas.microsoft.com/office/drawing/2014/main" id="{EDE38DFA-14D9-99C4-4318-F60E8CF54AFA}"/>
              </a:ext>
            </a:extLst>
          </p:cNvPr>
          <p:cNvSpPr txBox="1"/>
          <p:nvPr/>
        </p:nvSpPr>
        <p:spPr>
          <a:xfrm>
            <a:off x="669403" y="2028423"/>
            <a:ext cx="3427160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52271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A82D8A-C6A0-367B-D158-BDBA67018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BG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1F616EE6-085C-943D-6F5C-F1CE81441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!!BG2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742C6462-3F45-AE72-4DBA-31DA37CF4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!!Week">
            <a:extLst>
              <a:ext uri="{FF2B5EF4-FFF2-40B4-BE49-F238E27FC236}">
                <a16:creationId xmlns:a16="http://schemas.microsoft.com/office/drawing/2014/main" id="{96C0D840-67AC-2988-CFF4-9A7DCD0BC6EA}"/>
              </a:ext>
            </a:extLst>
          </p:cNvPr>
          <p:cNvSpPr txBox="1"/>
          <p:nvPr/>
        </p:nvSpPr>
        <p:spPr>
          <a:xfrm>
            <a:off x="7268901" y="430909"/>
            <a:ext cx="4253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5400" dirty="0">
                <a:solidFill>
                  <a:schemeClr val="bg1"/>
                </a:solidFill>
                <a:latin typeface="Hedvig Letters Serif 24pt" pitchFamily="2" charset="-18"/>
                <a:cs typeface="Afacad Flux" pitchFamily="2" charset="-18"/>
              </a:rPr>
              <a:t>14.11 – 20.11</a:t>
            </a:r>
            <a:endParaRPr lang="pl-PL" sz="5400" dirty="0">
              <a:solidFill>
                <a:schemeClr val="bg1"/>
              </a:solidFill>
              <a:latin typeface="Hedvig Letters Serif 24pt" pitchFamily="2" charset="-18"/>
            </a:endParaRPr>
          </a:p>
        </p:txBody>
      </p:sp>
      <p:sp>
        <p:nvSpPr>
          <p:cNvPr id="11" name="!!Title">
            <a:extLst>
              <a:ext uri="{FF2B5EF4-FFF2-40B4-BE49-F238E27FC236}">
                <a16:creationId xmlns:a16="http://schemas.microsoft.com/office/drawing/2014/main" id="{22484AFE-0BAE-0BEA-2C45-2D53B5C5D60F}"/>
              </a:ext>
            </a:extLst>
          </p:cNvPr>
          <p:cNvSpPr txBox="1"/>
          <p:nvPr/>
        </p:nvSpPr>
        <p:spPr>
          <a:xfrm>
            <a:off x="669403" y="430909"/>
            <a:ext cx="6159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Upcoming</a:t>
            </a:r>
            <a:r>
              <a:rPr lang="pl-PL" sz="5400" b="1" dirty="0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Meetings</a:t>
            </a:r>
            <a:endParaRPr lang="pl-PL" sz="5400" dirty="0">
              <a:solidFill>
                <a:schemeClr val="bg1"/>
              </a:solidFill>
            </a:endParaRPr>
          </a:p>
        </p:txBody>
      </p:sp>
      <p:pic>
        <p:nvPicPr>
          <p:cNvPr id="8" name="!!BIRTHDAY_PHOTO" descr="Portrait of person in office">
            <a:extLst>
              <a:ext uri="{FF2B5EF4-FFF2-40B4-BE49-F238E27FC236}">
                <a16:creationId xmlns:a16="http://schemas.microsoft.com/office/drawing/2014/main" id="{1BC0D9B1-1FB0-8E0D-12D1-CF2881532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4" r="37631" b="16017"/>
          <a:stretch/>
        </p:blipFill>
        <p:spPr>
          <a:xfrm>
            <a:off x="669400" y="1785148"/>
            <a:ext cx="3427160" cy="4708251"/>
          </a:xfrm>
          <a:prstGeom prst="rect">
            <a:avLst/>
          </a:prstGeom>
        </p:spPr>
      </p:pic>
      <p:sp>
        <p:nvSpPr>
          <p:cNvPr id="16" name="!!Room1">
            <a:extLst>
              <a:ext uri="{FF2B5EF4-FFF2-40B4-BE49-F238E27FC236}">
                <a16:creationId xmlns:a16="http://schemas.microsoft.com/office/drawing/2014/main" id="{24679712-5E36-A62E-213B-C20310E085D9}"/>
              </a:ext>
            </a:extLst>
          </p:cNvPr>
          <p:cNvSpPr txBox="1"/>
          <p:nvPr/>
        </p:nvSpPr>
        <p:spPr>
          <a:xfrm>
            <a:off x="669404" y="5856676"/>
            <a:ext cx="3427160" cy="307777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Hedvig Letters Serif 24pt" pitchFamily="2" charset="-18"/>
                <a:cs typeface="Afacad Flux Light" pitchFamily="2" charset="-18"/>
              </a:rPr>
              <a:t>Birthday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>
                  <a:outerShdw blurRad="127000" sx="105000" sy="105000" algn="ctr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Hedvig Letters Serif 24pt" pitchFamily="2" charset="-18"/>
                <a:cs typeface="Afacad Flux Light" pitchFamily="2" charset="-18"/>
              </a:rPr>
              <a:t>!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>
                <a:outerShdw blurRad="127000" sx="105000" sy="105000" algn="ctr" rotWithShape="0">
                  <a:prstClr val="black">
                    <a:alpha val="80000"/>
                  </a:prstClr>
                </a:outerShdw>
              </a:effectLst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</p:txBody>
      </p:sp>
      <p:sp>
        <p:nvSpPr>
          <p:cNvPr id="4" name="!!Entry1">
            <a:extLst>
              <a:ext uri="{FF2B5EF4-FFF2-40B4-BE49-F238E27FC236}">
                <a16:creationId xmlns:a16="http://schemas.microsoft.com/office/drawing/2014/main" id="{DA897DCD-3406-1B47-F0AE-989EB506B97D}"/>
              </a:ext>
            </a:extLst>
          </p:cNvPr>
          <p:cNvSpPr/>
          <p:nvPr/>
        </p:nvSpPr>
        <p:spPr>
          <a:xfrm>
            <a:off x="669403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r>
              <a:rPr lang="pl-PL" sz="3200" b="1" dirty="0" err="1">
                <a:effectLst>
                  <a:outerShdw blurRad="127000" sx="110000" sy="110000" algn="ctr" rotWithShape="0">
                    <a:prstClr val="black">
                      <a:alpha val="80000"/>
                    </a:prstClr>
                  </a:outerShdw>
                </a:effectLst>
                <a:latin typeface="Afacad Flux" pitchFamily="2" charset="-18"/>
                <a:cs typeface="Afacad Flux" pitchFamily="2" charset="-18"/>
              </a:rPr>
              <a:t>Name</a:t>
            </a:r>
            <a:endParaRPr lang="pl-PL" sz="3200" b="1" dirty="0">
              <a:effectLst>
                <a:outerShdw blurRad="127000" sx="110000" sy="110000" algn="ctr" rotWithShape="0">
                  <a:prstClr val="black">
                    <a:alpha val="80000"/>
                  </a:prstClr>
                </a:outerShdw>
              </a:effectLst>
              <a:latin typeface="Afacad Flux" pitchFamily="2" charset="-18"/>
              <a:cs typeface="Afacad Flux" pitchFamily="2" charset="-18"/>
            </a:endParaRPr>
          </a:p>
          <a:p>
            <a:r>
              <a:rPr lang="pl-PL" sz="3200" b="1" dirty="0" err="1">
                <a:effectLst>
                  <a:outerShdw blurRad="127000" sx="110000" sy="110000" algn="ctr" rotWithShape="0">
                    <a:prstClr val="black">
                      <a:alpha val="80000"/>
                    </a:prstClr>
                  </a:outerShdw>
                </a:effectLst>
                <a:latin typeface="Afacad Flux" pitchFamily="2" charset="-18"/>
                <a:cs typeface="Afacad Flux" pitchFamily="2" charset="-18"/>
              </a:rPr>
              <a:t>Surname</a:t>
            </a:r>
            <a:endParaRPr lang="pl-PL" dirty="0">
              <a:effectLst>
                <a:outerShdw blurRad="127000" sx="110000" sy="110000" algn="ctr" rotWithShape="0">
                  <a:prstClr val="black">
                    <a:alpha val="80000"/>
                  </a:prstClr>
                </a:outerShdw>
              </a:effectLst>
              <a:latin typeface="Afacad Flux Light" pitchFamily="2" charset="-18"/>
              <a:cs typeface="Afacad Flux Light" pitchFamily="2" charset="-18"/>
            </a:endParaRPr>
          </a:p>
        </p:txBody>
      </p:sp>
      <p:sp>
        <p:nvSpPr>
          <p:cNvPr id="23" name="!!Date1">
            <a:extLst>
              <a:ext uri="{FF2B5EF4-FFF2-40B4-BE49-F238E27FC236}">
                <a16:creationId xmlns:a16="http://schemas.microsoft.com/office/drawing/2014/main" id="{D6E09EED-5C84-CB5B-70B6-5C6AE6CAA0C8}"/>
              </a:ext>
            </a:extLst>
          </p:cNvPr>
          <p:cNvSpPr txBox="1"/>
          <p:nvPr/>
        </p:nvSpPr>
        <p:spPr>
          <a:xfrm>
            <a:off x="669403" y="2028423"/>
            <a:ext cx="3427160" cy="40011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80000"/>
                    </a:prstClr>
                  </a:outerShdw>
                </a:effectLst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05730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2CF4A8-6C5D-C3E3-E74F-CD55A02C2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BG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EBB5A010-6D7B-BEB6-B530-2D151E6DE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!!BG2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2EC56383-60C0-0E4D-795A-6B45DCB37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!!Week">
            <a:extLst>
              <a:ext uri="{FF2B5EF4-FFF2-40B4-BE49-F238E27FC236}">
                <a16:creationId xmlns:a16="http://schemas.microsoft.com/office/drawing/2014/main" id="{A4161F16-B89B-A431-25AB-6B9212B49008}"/>
              </a:ext>
            </a:extLst>
          </p:cNvPr>
          <p:cNvSpPr txBox="1"/>
          <p:nvPr/>
        </p:nvSpPr>
        <p:spPr>
          <a:xfrm>
            <a:off x="7268901" y="430909"/>
            <a:ext cx="4253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5400" dirty="0">
                <a:solidFill>
                  <a:schemeClr val="bg1"/>
                </a:solidFill>
                <a:latin typeface="Hedvig Letters Serif 24pt" pitchFamily="2" charset="-18"/>
                <a:cs typeface="Afacad Flux" pitchFamily="2" charset="-18"/>
              </a:rPr>
              <a:t>14.11 – 20.11</a:t>
            </a:r>
            <a:endParaRPr lang="pl-PL" sz="5400" dirty="0">
              <a:solidFill>
                <a:schemeClr val="bg1"/>
              </a:solidFill>
              <a:latin typeface="Hedvig Letters Serif 24pt" pitchFamily="2" charset="-18"/>
            </a:endParaRPr>
          </a:p>
        </p:txBody>
      </p:sp>
      <p:sp>
        <p:nvSpPr>
          <p:cNvPr id="11" name="!!Title">
            <a:extLst>
              <a:ext uri="{FF2B5EF4-FFF2-40B4-BE49-F238E27FC236}">
                <a16:creationId xmlns:a16="http://schemas.microsoft.com/office/drawing/2014/main" id="{A9B6ACBC-1654-00F4-AD87-368794D6DBD8}"/>
              </a:ext>
            </a:extLst>
          </p:cNvPr>
          <p:cNvSpPr txBox="1"/>
          <p:nvPr/>
        </p:nvSpPr>
        <p:spPr>
          <a:xfrm>
            <a:off x="669403" y="430909"/>
            <a:ext cx="6159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Upcoming</a:t>
            </a:r>
            <a:r>
              <a:rPr lang="pl-PL" sz="5400" b="1" dirty="0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Meetings</a:t>
            </a:r>
            <a:endParaRPr lang="pl-PL" sz="5400" dirty="0">
              <a:solidFill>
                <a:schemeClr val="bg1"/>
              </a:solidFill>
            </a:endParaRPr>
          </a:p>
        </p:txBody>
      </p:sp>
      <p:pic>
        <p:nvPicPr>
          <p:cNvPr id="8" name="!!BIRTHDAY_PHOTO" descr="Portrait of person in office">
            <a:extLst>
              <a:ext uri="{FF2B5EF4-FFF2-40B4-BE49-F238E27FC236}">
                <a16:creationId xmlns:a16="http://schemas.microsoft.com/office/drawing/2014/main" id="{CC2B05EB-B220-79E7-4301-6617AD480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4" r="37631" b="16017"/>
          <a:stretch/>
        </p:blipFill>
        <p:spPr>
          <a:xfrm>
            <a:off x="669400" y="1785148"/>
            <a:ext cx="3427160" cy="4708251"/>
          </a:xfrm>
          <a:prstGeom prst="rect">
            <a:avLst/>
          </a:prstGeom>
        </p:spPr>
      </p:pic>
      <p:sp>
        <p:nvSpPr>
          <p:cNvPr id="17" name="!!Room2">
            <a:extLst>
              <a:ext uri="{FF2B5EF4-FFF2-40B4-BE49-F238E27FC236}">
                <a16:creationId xmlns:a16="http://schemas.microsoft.com/office/drawing/2014/main" id="{CC5EDA67-E65E-11D5-FA47-B15C9835246A}"/>
              </a:ext>
            </a:extLst>
          </p:cNvPr>
          <p:cNvSpPr txBox="1"/>
          <p:nvPr/>
        </p:nvSpPr>
        <p:spPr>
          <a:xfrm>
            <a:off x="4373976" y="5856676"/>
            <a:ext cx="3427160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16" name="!!Room1">
            <a:extLst>
              <a:ext uri="{FF2B5EF4-FFF2-40B4-BE49-F238E27FC236}">
                <a16:creationId xmlns:a16="http://schemas.microsoft.com/office/drawing/2014/main" id="{74501CDA-6F92-4971-9E24-A5F9EE0DDC26}"/>
              </a:ext>
            </a:extLst>
          </p:cNvPr>
          <p:cNvSpPr txBox="1"/>
          <p:nvPr/>
        </p:nvSpPr>
        <p:spPr>
          <a:xfrm>
            <a:off x="669404" y="5856676"/>
            <a:ext cx="3427160" cy="307777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Hedvig Letters Serif 24pt" pitchFamily="2" charset="-18"/>
                <a:cs typeface="Afacad Flux Light" pitchFamily="2" charset="-18"/>
              </a:rPr>
              <a:t>Birthday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>
                  <a:outerShdw blurRad="127000" sx="105000" sy="105000" algn="ctr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Hedvig Letters Serif 24pt" pitchFamily="2" charset="-18"/>
                <a:cs typeface="Afacad Flux Light" pitchFamily="2" charset="-18"/>
              </a:rPr>
              <a:t>!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>
                <a:outerShdw blurRad="127000" sx="105000" sy="105000" algn="ctr" rotWithShape="0">
                  <a:prstClr val="black">
                    <a:alpha val="80000"/>
                  </a:prstClr>
                </a:outerShdw>
              </a:effectLst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</p:txBody>
      </p:sp>
      <p:sp>
        <p:nvSpPr>
          <p:cNvPr id="5" name="!!Entry2">
            <a:extLst>
              <a:ext uri="{FF2B5EF4-FFF2-40B4-BE49-F238E27FC236}">
                <a16:creationId xmlns:a16="http://schemas.microsoft.com/office/drawing/2014/main" id="{AB2E0F0C-D8C1-2931-03EF-2AFF321A7D41}"/>
              </a:ext>
            </a:extLst>
          </p:cNvPr>
          <p:cNvSpPr/>
          <p:nvPr/>
        </p:nvSpPr>
        <p:spPr>
          <a:xfrm>
            <a:off x="4373978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pPr>
              <a:spcAft>
                <a:spcPts val="1200"/>
              </a:spcAft>
            </a:pPr>
            <a:endParaRPr lang="pl-PL" dirty="0">
              <a:latin typeface="Afacad Flux Light" pitchFamily="2" charset="-18"/>
              <a:cs typeface="Afacad Flux Light" pitchFamily="2" charset="-18"/>
            </a:endParaRPr>
          </a:p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</a:p>
        </p:txBody>
      </p:sp>
      <p:sp>
        <p:nvSpPr>
          <p:cNvPr id="4" name="!!Entry1">
            <a:extLst>
              <a:ext uri="{FF2B5EF4-FFF2-40B4-BE49-F238E27FC236}">
                <a16:creationId xmlns:a16="http://schemas.microsoft.com/office/drawing/2014/main" id="{A0BED931-4AE0-00D6-277C-C75A89110BE9}"/>
              </a:ext>
            </a:extLst>
          </p:cNvPr>
          <p:cNvSpPr/>
          <p:nvPr/>
        </p:nvSpPr>
        <p:spPr>
          <a:xfrm>
            <a:off x="669403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r>
              <a:rPr lang="pl-PL" sz="3200" b="1" dirty="0" err="1">
                <a:effectLst>
                  <a:outerShdw blurRad="127000" sx="110000" sy="110000" algn="ctr" rotWithShape="0">
                    <a:prstClr val="black">
                      <a:alpha val="80000"/>
                    </a:prstClr>
                  </a:outerShdw>
                </a:effectLst>
                <a:latin typeface="Afacad Flux" pitchFamily="2" charset="-18"/>
                <a:cs typeface="Afacad Flux" pitchFamily="2" charset="-18"/>
              </a:rPr>
              <a:t>Name</a:t>
            </a:r>
            <a:endParaRPr lang="pl-PL" sz="3200" b="1" dirty="0">
              <a:effectLst>
                <a:outerShdw blurRad="127000" sx="110000" sy="110000" algn="ctr" rotWithShape="0">
                  <a:prstClr val="black">
                    <a:alpha val="80000"/>
                  </a:prstClr>
                </a:outerShdw>
              </a:effectLst>
              <a:latin typeface="Afacad Flux" pitchFamily="2" charset="-18"/>
              <a:cs typeface="Afacad Flux" pitchFamily="2" charset="-18"/>
            </a:endParaRPr>
          </a:p>
          <a:p>
            <a:r>
              <a:rPr lang="pl-PL" sz="3200" b="1" dirty="0" err="1">
                <a:effectLst>
                  <a:outerShdw blurRad="127000" sx="110000" sy="110000" algn="ctr" rotWithShape="0">
                    <a:prstClr val="black">
                      <a:alpha val="80000"/>
                    </a:prstClr>
                  </a:outerShdw>
                </a:effectLst>
                <a:latin typeface="Afacad Flux" pitchFamily="2" charset="-18"/>
                <a:cs typeface="Afacad Flux" pitchFamily="2" charset="-18"/>
              </a:rPr>
              <a:t>Surname</a:t>
            </a:r>
            <a:endParaRPr lang="pl-PL" dirty="0">
              <a:effectLst>
                <a:outerShdw blurRad="127000" sx="110000" sy="110000" algn="ctr" rotWithShape="0">
                  <a:prstClr val="black">
                    <a:alpha val="80000"/>
                  </a:prstClr>
                </a:outerShdw>
              </a:effectLst>
              <a:latin typeface="Afacad Flux Light" pitchFamily="2" charset="-18"/>
              <a:cs typeface="Afacad Flux Light" pitchFamily="2" charset="-18"/>
            </a:endParaRPr>
          </a:p>
        </p:txBody>
      </p:sp>
      <p:sp>
        <p:nvSpPr>
          <p:cNvPr id="24" name="!!Date2">
            <a:extLst>
              <a:ext uri="{FF2B5EF4-FFF2-40B4-BE49-F238E27FC236}">
                <a16:creationId xmlns:a16="http://schemas.microsoft.com/office/drawing/2014/main" id="{3F77EF8E-AFBB-7A94-8428-D58064629499}"/>
              </a:ext>
            </a:extLst>
          </p:cNvPr>
          <p:cNvSpPr txBox="1"/>
          <p:nvPr/>
        </p:nvSpPr>
        <p:spPr>
          <a:xfrm>
            <a:off x="4373976" y="2028423"/>
            <a:ext cx="3427160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  <p:sp>
        <p:nvSpPr>
          <p:cNvPr id="23" name="!!Date1">
            <a:extLst>
              <a:ext uri="{FF2B5EF4-FFF2-40B4-BE49-F238E27FC236}">
                <a16:creationId xmlns:a16="http://schemas.microsoft.com/office/drawing/2014/main" id="{94FBEF2B-5CCA-8222-66C8-7E19B86DFC23}"/>
              </a:ext>
            </a:extLst>
          </p:cNvPr>
          <p:cNvSpPr txBox="1"/>
          <p:nvPr/>
        </p:nvSpPr>
        <p:spPr>
          <a:xfrm>
            <a:off x="669403" y="2028423"/>
            <a:ext cx="3427160" cy="40011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80000"/>
                    </a:prstClr>
                  </a:outerShdw>
                </a:effectLst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54451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5B8535-16F3-0E26-91F8-9CACEE095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0868BDC5-5D07-6E7E-FEAA-D76640CD16C5}"/>
              </a:ext>
            </a:extLst>
          </p:cNvPr>
          <p:cNvSpPr/>
          <p:nvPr/>
        </p:nvSpPr>
        <p:spPr>
          <a:xfrm flipH="1">
            <a:off x="0" y="0"/>
            <a:ext cx="594938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FB4B35-C7CA-0833-C92D-F9ECA9945C12}"/>
              </a:ext>
            </a:extLst>
          </p:cNvPr>
          <p:cNvSpPr/>
          <p:nvPr/>
        </p:nvSpPr>
        <p:spPr>
          <a:xfrm>
            <a:off x="0" y="4953965"/>
            <a:ext cx="8258629" cy="1904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C01A6-FD96-31B9-7189-BCE9E957D3FF}"/>
              </a:ext>
            </a:extLst>
          </p:cNvPr>
          <p:cNvSpPr txBox="1"/>
          <p:nvPr/>
        </p:nvSpPr>
        <p:spPr>
          <a:xfrm>
            <a:off x="471575" y="259093"/>
            <a:ext cx="2903425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 err="1">
                <a:solidFill>
                  <a:schemeClr val="accent1"/>
                </a:solidFill>
              </a:rPr>
              <a:t>Morph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b="1" dirty="0" err="1">
                <a:solidFill>
                  <a:schemeClr val="accent1"/>
                </a:solidFill>
              </a:rPr>
              <a:t>Transitions</a:t>
            </a: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pl-PL" dirty="0" err="1"/>
              <a:t>Animations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created</a:t>
            </a:r>
            <a:r>
              <a:rPr lang="pl-PL" dirty="0"/>
              <a:t> via </a:t>
            </a:r>
            <a:r>
              <a:rPr lang="en-US" dirty="0"/>
              <a:t>‘Transitions’ Morph Effect.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For Morph effect to work it requires elements to have the same names across two slides, prefixed by ‘!!’.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You can inspect those names via ‘Selection Pane’ that can be found in ‘Shape Format’ tab.</a:t>
            </a:r>
            <a:endParaRPr lang="pl-PL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DFAB47-3A49-D578-8599-5FF0BBD09715}"/>
              </a:ext>
            </a:extLst>
          </p:cNvPr>
          <p:cNvSpPr txBox="1"/>
          <p:nvPr/>
        </p:nvSpPr>
        <p:spPr>
          <a:xfrm>
            <a:off x="471575" y="5067534"/>
            <a:ext cx="36795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Tooltips</a:t>
            </a:r>
          </a:p>
          <a:p>
            <a:pPr algn="r">
              <a:spcAft>
                <a:spcPts val="1200"/>
              </a:spcAft>
            </a:pPr>
            <a:r>
              <a:rPr lang="en-US" dirty="0"/>
              <a:t>Each Digital Signage comes with tooltips placed outside the slides. Those will guide you on how to adjust this template to your needs.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0956B-F7C0-E3B1-A981-C33A70E9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954" y="2471298"/>
            <a:ext cx="1410983" cy="18975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95D42-F224-3E74-0C70-044A4B8F8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097" y="726430"/>
            <a:ext cx="2048161" cy="14670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494961-1B95-AFB1-46F6-3D510F2D1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653" y="259093"/>
            <a:ext cx="2486372" cy="46012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32E8698-1490-D73E-D004-0F6134AAB8F5}"/>
              </a:ext>
            </a:extLst>
          </p:cNvPr>
          <p:cNvSpPr txBox="1"/>
          <p:nvPr/>
        </p:nvSpPr>
        <p:spPr>
          <a:xfrm>
            <a:off x="6242615" y="259093"/>
            <a:ext cx="2903425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Selection Pane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When two elements on the different slides have the same name with ‘!!’ prefix – they will morph between the slides into each other.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Changing those names or copy/pasting elements might break this relationship – making animations behave differently than intended.</a:t>
            </a:r>
            <a:endParaRPr lang="pl-PL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1E545F4-F14C-ADC6-7922-278F1043B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445" y="5124567"/>
            <a:ext cx="3258596" cy="16163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C98B4A-5960-C39A-134C-9A913DBDE71A}"/>
              </a:ext>
            </a:extLst>
          </p:cNvPr>
          <p:cNvSpPr/>
          <p:nvPr/>
        </p:nvSpPr>
        <p:spPr>
          <a:xfrm>
            <a:off x="8222171" y="4953965"/>
            <a:ext cx="3969829" cy="1904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190A9-BDF0-3D31-AB15-DC824BE143D1}"/>
              </a:ext>
            </a:extLst>
          </p:cNvPr>
          <p:cNvSpPr txBox="1"/>
          <p:nvPr/>
        </p:nvSpPr>
        <p:spPr>
          <a:xfrm>
            <a:off x="8468946" y="5067534"/>
            <a:ext cx="33530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Using other formats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Use ‘File’ – ‘Save a Copy’ to export this presentation as images, mp4, gif or another format suitable for you.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1268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BG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F301FC6B-6033-1F3E-D7A1-DB5C1207D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!!Week">
            <a:extLst>
              <a:ext uri="{FF2B5EF4-FFF2-40B4-BE49-F238E27FC236}">
                <a16:creationId xmlns:a16="http://schemas.microsoft.com/office/drawing/2014/main" id="{D853BDA5-F8AC-4559-014E-290F1BB7ECB9}"/>
              </a:ext>
            </a:extLst>
          </p:cNvPr>
          <p:cNvSpPr txBox="1"/>
          <p:nvPr/>
        </p:nvSpPr>
        <p:spPr>
          <a:xfrm>
            <a:off x="7268901" y="430909"/>
            <a:ext cx="4253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5400" dirty="0">
                <a:solidFill>
                  <a:schemeClr val="bg1"/>
                </a:solidFill>
                <a:latin typeface="Hedvig Letters Serif 24pt" pitchFamily="2" charset="-18"/>
                <a:cs typeface="Afacad Flux" pitchFamily="2" charset="-18"/>
              </a:rPr>
              <a:t>04.11 – 10.11</a:t>
            </a:r>
            <a:endParaRPr lang="pl-PL" sz="5400" dirty="0">
              <a:solidFill>
                <a:schemeClr val="bg1"/>
              </a:solidFill>
              <a:latin typeface="Hedvig Letters Serif 24pt" pitchFamily="2" charset="-18"/>
            </a:endParaRPr>
          </a:p>
        </p:txBody>
      </p:sp>
      <p:sp>
        <p:nvSpPr>
          <p:cNvPr id="11" name="!!Title">
            <a:extLst>
              <a:ext uri="{FF2B5EF4-FFF2-40B4-BE49-F238E27FC236}">
                <a16:creationId xmlns:a16="http://schemas.microsoft.com/office/drawing/2014/main" id="{9B6EAF6D-394A-6BA9-5728-B8E40D1A1393}"/>
              </a:ext>
            </a:extLst>
          </p:cNvPr>
          <p:cNvSpPr txBox="1"/>
          <p:nvPr/>
        </p:nvSpPr>
        <p:spPr>
          <a:xfrm>
            <a:off x="669403" y="430909"/>
            <a:ext cx="6159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Upcoming</a:t>
            </a:r>
            <a:r>
              <a:rPr lang="pl-PL" sz="5400" b="1" dirty="0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Meetings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19" name="!!Room4">
            <a:extLst>
              <a:ext uri="{FF2B5EF4-FFF2-40B4-BE49-F238E27FC236}">
                <a16:creationId xmlns:a16="http://schemas.microsoft.com/office/drawing/2014/main" id="{B9C8435F-D495-FCFE-1F5B-D1D25FE43167}"/>
              </a:ext>
            </a:extLst>
          </p:cNvPr>
          <p:cNvSpPr txBox="1"/>
          <p:nvPr/>
        </p:nvSpPr>
        <p:spPr>
          <a:xfrm>
            <a:off x="8964595" y="5856676"/>
            <a:ext cx="2558003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12:00</a:t>
            </a:r>
          </a:p>
        </p:txBody>
      </p:sp>
      <p:sp>
        <p:nvSpPr>
          <p:cNvPr id="18" name="!!Room3">
            <a:extLst>
              <a:ext uri="{FF2B5EF4-FFF2-40B4-BE49-F238E27FC236}">
                <a16:creationId xmlns:a16="http://schemas.microsoft.com/office/drawing/2014/main" id="{F3E1F4BA-8CBC-3E4F-548B-2B7255C90937}"/>
              </a:ext>
            </a:extLst>
          </p:cNvPr>
          <p:cNvSpPr txBox="1"/>
          <p:nvPr/>
        </p:nvSpPr>
        <p:spPr>
          <a:xfrm>
            <a:off x="6212132" y="5856676"/>
            <a:ext cx="2558003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 C05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13:</a:t>
            </a:r>
            <a:r>
              <a:rPr lang="pl-PL" sz="1400" dirty="0">
                <a:solidFill>
                  <a:srgbClr val="DAC9F3"/>
                </a:solidFill>
                <a:latin typeface="Hedvig Letters Serif 24pt" pitchFamily="2" charset="-18"/>
                <a:cs typeface="Afacad Flux Light" pitchFamily="2" charset="-18"/>
              </a:rPr>
              <a:t>45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</p:txBody>
      </p:sp>
      <p:sp>
        <p:nvSpPr>
          <p:cNvPr id="17" name="!!Room2">
            <a:extLst>
              <a:ext uri="{FF2B5EF4-FFF2-40B4-BE49-F238E27FC236}">
                <a16:creationId xmlns:a16="http://schemas.microsoft.com/office/drawing/2014/main" id="{F35855E4-81BB-4404-237C-0516848800F5}"/>
              </a:ext>
            </a:extLst>
          </p:cNvPr>
          <p:cNvSpPr txBox="1"/>
          <p:nvPr/>
        </p:nvSpPr>
        <p:spPr>
          <a:xfrm>
            <a:off x="3434465" y="5856676"/>
            <a:ext cx="2558003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 B14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12:30</a:t>
            </a:r>
          </a:p>
        </p:txBody>
      </p:sp>
      <p:sp>
        <p:nvSpPr>
          <p:cNvPr id="16" name="!!Room1">
            <a:extLst>
              <a:ext uri="{FF2B5EF4-FFF2-40B4-BE49-F238E27FC236}">
                <a16:creationId xmlns:a16="http://schemas.microsoft.com/office/drawing/2014/main" id="{0B5807DF-7941-CEEF-1D51-A1954C1DA188}"/>
              </a:ext>
            </a:extLst>
          </p:cNvPr>
          <p:cNvSpPr txBox="1"/>
          <p:nvPr/>
        </p:nvSpPr>
        <p:spPr>
          <a:xfrm>
            <a:off x="669404" y="5856676"/>
            <a:ext cx="2558003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10:00</a:t>
            </a:r>
          </a:p>
        </p:txBody>
      </p:sp>
      <p:sp>
        <p:nvSpPr>
          <p:cNvPr id="7" name="!!Entry4">
            <a:extLst>
              <a:ext uri="{FF2B5EF4-FFF2-40B4-BE49-F238E27FC236}">
                <a16:creationId xmlns:a16="http://schemas.microsoft.com/office/drawing/2014/main" id="{CAD62AE2-B3EF-A2C2-862F-FAF911BCED25}"/>
              </a:ext>
            </a:extLst>
          </p:cNvPr>
          <p:cNvSpPr/>
          <p:nvPr/>
        </p:nvSpPr>
        <p:spPr>
          <a:xfrm>
            <a:off x="8964593" y="1785148"/>
            <a:ext cx="2558005" cy="4708251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pPr>
              <a:spcAft>
                <a:spcPts val="1200"/>
              </a:spcAft>
            </a:pPr>
            <a:endParaRPr lang="pl-PL" dirty="0">
              <a:latin typeface="Afacad Flux Light" pitchFamily="2" charset="-18"/>
              <a:cs typeface="Afacad Flux Light" pitchFamily="2" charset="-18"/>
            </a:endParaRPr>
          </a:p>
          <a:p>
            <a:r>
              <a:rPr lang="pl-PL" sz="3200" b="1" dirty="0" err="1">
                <a:solidFill>
                  <a:srgbClr val="FFC000"/>
                </a:solidFill>
                <a:latin typeface="Afacad Flux" pitchFamily="2" charset="-18"/>
                <a:cs typeface="Afacad Flux" pitchFamily="2" charset="-18"/>
              </a:rPr>
              <a:t>Steering</a:t>
            </a:r>
            <a:r>
              <a:rPr lang="pl-PL" sz="3200" b="1" dirty="0">
                <a:solidFill>
                  <a:srgbClr val="FFC000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3200" b="1" dirty="0" err="1">
                <a:solidFill>
                  <a:srgbClr val="FFC000"/>
                </a:solidFill>
                <a:latin typeface="Afacad Flux" pitchFamily="2" charset="-18"/>
                <a:cs typeface="Afacad Flux" pitchFamily="2" charset="-18"/>
              </a:rPr>
              <a:t>Comitee</a:t>
            </a:r>
            <a:endParaRPr lang="pl-PL" sz="3200" b="1" dirty="0">
              <a:solidFill>
                <a:srgbClr val="FFC000"/>
              </a:solidFill>
              <a:latin typeface="Afacad Flux" pitchFamily="2" charset="-18"/>
              <a:cs typeface="Afacad Flux" pitchFamily="2" charset="-18"/>
            </a:endParaRPr>
          </a:p>
        </p:txBody>
      </p:sp>
      <p:sp>
        <p:nvSpPr>
          <p:cNvPr id="6" name="!!Entry3">
            <a:extLst>
              <a:ext uri="{FF2B5EF4-FFF2-40B4-BE49-F238E27FC236}">
                <a16:creationId xmlns:a16="http://schemas.microsoft.com/office/drawing/2014/main" id="{1838DA90-BD3D-69D5-2374-5B89F2EC8BA1}"/>
              </a:ext>
            </a:extLst>
          </p:cNvPr>
          <p:cNvSpPr/>
          <p:nvPr/>
        </p:nvSpPr>
        <p:spPr>
          <a:xfrm>
            <a:off x="6199529" y="1785148"/>
            <a:ext cx="2558005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r>
              <a:rPr lang="pl-PL" sz="2800" b="1" dirty="0" err="1">
                <a:latin typeface="Afacad Flux" pitchFamily="2" charset="-18"/>
                <a:cs typeface="Afacad Flux" pitchFamily="2" charset="-18"/>
              </a:rPr>
              <a:t>Procurement</a:t>
            </a:r>
            <a:r>
              <a:rPr lang="pl-PL" sz="2800" b="1" dirty="0"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1" dirty="0" err="1">
                <a:latin typeface="Afacad Flux" pitchFamily="2" charset="-18"/>
                <a:cs typeface="Afacad Flux" pitchFamily="2" charset="-18"/>
              </a:rPr>
              <a:t>Stream</a:t>
            </a:r>
            <a:r>
              <a:rPr lang="pl-PL" sz="2800" b="1" dirty="0"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1" dirty="0" err="1">
                <a:latin typeface="Afacad Flux" pitchFamily="2" charset="-18"/>
                <a:cs typeface="Afacad Flux" pitchFamily="2" charset="-18"/>
              </a:rPr>
              <a:t>Check</a:t>
            </a:r>
            <a:r>
              <a:rPr lang="pl-PL" sz="2800" b="1" dirty="0">
                <a:latin typeface="Afacad Flux" pitchFamily="2" charset="-18"/>
                <a:cs typeface="Afacad Flux" pitchFamily="2" charset="-18"/>
              </a:rPr>
              <a:t>-in</a:t>
            </a:r>
          </a:p>
        </p:txBody>
      </p:sp>
      <p:sp>
        <p:nvSpPr>
          <p:cNvPr id="5" name="!!Entry2">
            <a:extLst>
              <a:ext uri="{FF2B5EF4-FFF2-40B4-BE49-F238E27FC236}">
                <a16:creationId xmlns:a16="http://schemas.microsoft.com/office/drawing/2014/main" id="{C202E3BC-7A7F-C53B-AAFE-815544C35529}"/>
              </a:ext>
            </a:extLst>
          </p:cNvPr>
          <p:cNvSpPr/>
          <p:nvPr/>
        </p:nvSpPr>
        <p:spPr>
          <a:xfrm>
            <a:off x="3434466" y="1785148"/>
            <a:ext cx="2558005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pPr>
              <a:spcAft>
                <a:spcPts val="1200"/>
              </a:spcAft>
            </a:pPr>
            <a:endParaRPr lang="pl-PL" dirty="0">
              <a:latin typeface="Afacad Flux Light" pitchFamily="2" charset="-18"/>
              <a:cs typeface="Afacad Flux Light" pitchFamily="2" charset="-18"/>
            </a:endParaRPr>
          </a:p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Sales Report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Overview</a:t>
            </a:r>
            <a:endParaRPr lang="pl-PL" sz="3200" b="1" dirty="0">
              <a:latin typeface="Afacad Flux" pitchFamily="2" charset="-18"/>
              <a:cs typeface="Afacad Flux" pitchFamily="2" charset="-18"/>
            </a:endParaRPr>
          </a:p>
        </p:txBody>
      </p:sp>
      <p:sp>
        <p:nvSpPr>
          <p:cNvPr id="4" name="!!Entry1">
            <a:extLst>
              <a:ext uri="{FF2B5EF4-FFF2-40B4-BE49-F238E27FC236}">
                <a16:creationId xmlns:a16="http://schemas.microsoft.com/office/drawing/2014/main" id="{BF9B9D91-7F95-FAB2-8B2F-C4A7803244A3}"/>
              </a:ext>
            </a:extLst>
          </p:cNvPr>
          <p:cNvSpPr/>
          <p:nvPr/>
        </p:nvSpPr>
        <p:spPr>
          <a:xfrm>
            <a:off x="669403" y="1785148"/>
            <a:ext cx="2558005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Daily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Stand Meeting</a:t>
            </a:r>
            <a:endParaRPr lang="pl-PL" dirty="0">
              <a:latin typeface="Afacad Flux Light" pitchFamily="2" charset="-18"/>
              <a:cs typeface="Afacad Flux Light" pitchFamily="2" charset="-18"/>
            </a:endParaRPr>
          </a:p>
        </p:txBody>
      </p:sp>
      <p:sp>
        <p:nvSpPr>
          <p:cNvPr id="26" name="!!Date4">
            <a:extLst>
              <a:ext uri="{FF2B5EF4-FFF2-40B4-BE49-F238E27FC236}">
                <a16:creationId xmlns:a16="http://schemas.microsoft.com/office/drawing/2014/main" id="{4BA42010-5144-743B-CD1D-D6039F703D33}"/>
              </a:ext>
            </a:extLst>
          </p:cNvPr>
          <p:cNvSpPr txBox="1"/>
          <p:nvPr/>
        </p:nvSpPr>
        <p:spPr>
          <a:xfrm>
            <a:off x="8964595" y="2028423"/>
            <a:ext cx="2558003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rgbClr val="FFC000"/>
                </a:solidFill>
                <a:latin typeface="Afacad Flux Light" pitchFamily="2" charset="-18"/>
                <a:cs typeface="Afacad Flux Light" pitchFamily="2" charset="-18"/>
              </a:rPr>
              <a:t>07.11.2024</a:t>
            </a:r>
          </a:p>
        </p:txBody>
      </p:sp>
      <p:sp>
        <p:nvSpPr>
          <p:cNvPr id="25" name="!!Date3">
            <a:extLst>
              <a:ext uri="{FF2B5EF4-FFF2-40B4-BE49-F238E27FC236}">
                <a16:creationId xmlns:a16="http://schemas.microsoft.com/office/drawing/2014/main" id="{172AB3D1-A3B9-4F81-5194-DA4ADDB036C6}"/>
              </a:ext>
            </a:extLst>
          </p:cNvPr>
          <p:cNvSpPr txBox="1"/>
          <p:nvPr/>
        </p:nvSpPr>
        <p:spPr>
          <a:xfrm>
            <a:off x="6199531" y="2028423"/>
            <a:ext cx="2558003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06.11.2024</a:t>
            </a:r>
          </a:p>
        </p:txBody>
      </p:sp>
      <p:sp>
        <p:nvSpPr>
          <p:cNvPr id="24" name="!!Date2">
            <a:extLst>
              <a:ext uri="{FF2B5EF4-FFF2-40B4-BE49-F238E27FC236}">
                <a16:creationId xmlns:a16="http://schemas.microsoft.com/office/drawing/2014/main" id="{A9574BCF-5B1E-253D-23BE-FDA1A2ED4DD1}"/>
              </a:ext>
            </a:extLst>
          </p:cNvPr>
          <p:cNvSpPr txBox="1"/>
          <p:nvPr/>
        </p:nvSpPr>
        <p:spPr>
          <a:xfrm>
            <a:off x="3434465" y="2028423"/>
            <a:ext cx="2558003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06.11.2024</a:t>
            </a:r>
          </a:p>
        </p:txBody>
      </p:sp>
      <p:sp>
        <p:nvSpPr>
          <p:cNvPr id="23" name="!!Date1">
            <a:extLst>
              <a:ext uri="{FF2B5EF4-FFF2-40B4-BE49-F238E27FC236}">
                <a16:creationId xmlns:a16="http://schemas.microsoft.com/office/drawing/2014/main" id="{8FB03953-7DE5-255A-DA0B-4365EE80152D}"/>
              </a:ext>
            </a:extLst>
          </p:cNvPr>
          <p:cNvSpPr txBox="1"/>
          <p:nvPr/>
        </p:nvSpPr>
        <p:spPr>
          <a:xfrm>
            <a:off x="669403" y="2028423"/>
            <a:ext cx="2558003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06.11.2024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48F37B-7443-069D-79E1-F30290D23861}"/>
              </a:ext>
            </a:extLst>
          </p:cNvPr>
          <p:cNvSpPr/>
          <p:nvPr/>
        </p:nvSpPr>
        <p:spPr>
          <a:xfrm>
            <a:off x="1208848" y="-2099084"/>
            <a:ext cx="2587961" cy="1430997"/>
          </a:xfrm>
          <a:prstGeom prst="roundRect">
            <a:avLst>
              <a:gd name="adj" fmla="val 2322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Press </a:t>
            </a:r>
            <a:r>
              <a:rPr lang="en-US" b="1" dirty="0"/>
              <a:t>‘F5’ </a:t>
            </a:r>
            <a:r>
              <a:rPr lang="en-US" dirty="0"/>
              <a:t>to let the presentation run in a loop mode.</a:t>
            </a:r>
            <a:endParaRPr lang="pl-PL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1BA195F-D11C-BA55-3BD2-268FF4058CCB}"/>
              </a:ext>
            </a:extLst>
          </p:cNvPr>
          <p:cNvSpPr/>
          <p:nvPr/>
        </p:nvSpPr>
        <p:spPr>
          <a:xfrm>
            <a:off x="4034836" y="-2099084"/>
            <a:ext cx="2587961" cy="1420401"/>
          </a:xfrm>
          <a:prstGeom prst="roundRect">
            <a:avLst>
              <a:gd name="adj" fmla="val 2322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Transitions take few seconds to play so the signage is not too distracting.</a:t>
            </a:r>
            <a:endParaRPr lang="pl-PL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766FE5-057B-AB54-C162-EEEE302A9B05}"/>
              </a:ext>
            </a:extLst>
          </p:cNvPr>
          <p:cNvSpPr/>
          <p:nvPr/>
        </p:nvSpPr>
        <p:spPr>
          <a:xfrm>
            <a:off x="-1617140" y="-2099084"/>
            <a:ext cx="2587961" cy="1430997"/>
          </a:xfrm>
          <a:prstGeom prst="roundRect">
            <a:avLst>
              <a:gd name="adj" fmla="val 2322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Mix and match any slides, keeping those you don’t want to use as hidden.</a:t>
            </a:r>
            <a:endParaRPr lang="pl-PL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E46E25-AD37-BD3D-8A19-EFB9D01A7F18}"/>
              </a:ext>
            </a:extLst>
          </p:cNvPr>
          <p:cNvSpPr/>
          <p:nvPr/>
        </p:nvSpPr>
        <p:spPr>
          <a:xfrm>
            <a:off x="9197242" y="-1355669"/>
            <a:ext cx="2587961" cy="942452"/>
          </a:xfrm>
          <a:prstGeom prst="roundRect">
            <a:avLst>
              <a:gd name="adj" fmla="val 23222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Remember to use consistent dates (unless intended)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6091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2CB09B-6C05-299F-4827-B886E5F0A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BG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668752F0-2D3F-C25F-9DCC-49756CD2E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!!BG2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C6E140B9-FD7F-251E-EA77-C3A8400CF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!!Week">
            <a:extLst>
              <a:ext uri="{FF2B5EF4-FFF2-40B4-BE49-F238E27FC236}">
                <a16:creationId xmlns:a16="http://schemas.microsoft.com/office/drawing/2014/main" id="{373A22DE-A859-7A88-C247-5646BDB9467C}"/>
              </a:ext>
            </a:extLst>
          </p:cNvPr>
          <p:cNvSpPr txBox="1"/>
          <p:nvPr/>
        </p:nvSpPr>
        <p:spPr>
          <a:xfrm>
            <a:off x="7268901" y="430909"/>
            <a:ext cx="4253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5400" dirty="0">
                <a:solidFill>
                  <a:schemeClr val="bg1"/>
                </a:solidFill>
                <a:latin typeface="Hedvig Letters Serif 24pt" pitchFamily="2" charset="-18"/>
                <a:cs typeface="Afacad Flux" pitchFamily="2" charset="-18"/>
              </a:rPr>
              <a:t>14.11 – 20.11</a:t>
            </a:r>
            <a:endParaRPr lang="pl-PL" sz="5400" dirty="0">
              <a:solidFill>
                <a:schemeClr val="bg1"/>
              </a:solidFill>
              <a:latin typeface="Hedvig Letters Serif 24pt" pitchFamily="2" charset="-18"/>
            </a:endParaRPr>
          </a:p>
        </p:txBody>
      </p:sp>
      <p:sp>
        <p:nvSpPr>
          <p:cNvPr id="11" name="!!Title">
            <a:extLst>
              <a:ext uri="{FF2B5EF4-FFF2-40B4-BE49-F238E27FC236}">
                <a16:creationId xmlns:a16="http://schemas.microsoft.com/office/drawing/2014/main" id="{6CFB45CF-6BA2-E657-2659-92F7EF03C2E2}"/>
              </a:ext>
            </a:extLst>
          </p:cNvPr>
          <p:cNvSpPr txBox="1"/>
          <p:nvPr/>
        </p:nvSpPr>
        <p:spPr>
          <a:xfrm>
            <a:off x="669403" y="430909"/>
            <a:ext cx="6159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Upcoming</a:t>
            </a:r>
            <a:r>
              <a:rPr lang="pl-PL" sz="5400" b="1" dirty="0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Meetings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19" name="!!Room4">
            <a:extLst>
              <a:ext uri="{FF2B5EF4-FFF2-40B4-BE49-F238E27FC236}">
                <a16:creationId xmlns:a16="http://schemas.microsoft.com/office/drawing/2014/main" id="{19CACD40-A732-0710-4B85-8256541B1461}"/>
              </a:ext>
            </a:extLst>
          </p:cNvPr>
          <p:cNvSpPr txBox="1"/>
          <p:nvPr/>
        </p:nvSpPr>
        <p:spPr>
          <a:xfrm>
            <a:off x="8964595" y="5856676"/>
            <a:ext cx="2558003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18" name="!!Room3">
            <a:extLst>
              <a:ext uri="{FF2B5EF4-FFF2-40B4-BE49-F238E27FC236}">
                <a16:creationId xmlns:a16="http://schemas.microsoft.com/office/drawing/2014/main" id="{3B03A83A-D8CE-9614-0206-DD013217599B}"/>
              </a:ext>
            </a:extLst>
          </p:cNvPr>
          <p:cNvSpPr txBox="1"/>
          <p:nvPr/>
        </p:nvSpPr>
        <p:spPr>
          <a:xfrm>
            <a:off x="6212132" y="5856676"/>
            <a:ext cx="2558003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17" name="!!Room2">
            <a:extLst>
              <a:ext uri="{FF2B5EF4-FFF2-40B4-BE49-F238E27FC236}">
                <a16:creationId xmlns:a16="http://schemas.microsoft.com/office/drawing/2014/main" id="{5882F630-1809-6174-B4F6-4C577B5AD17F}"/>
              </a:ext>
            </a:extLst>
          </p:cNvPr>
          <p:cNvSpPr txBox="1"/>
          <p:nvPr/>
        </p:nvSpPr>
        <p:spPr>
          <a:xfrm>
            <a:off x="3434465" y="5856676"/>
            <a:ext cx="2558003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16" name="!!Room1">
            <a:extLst>
              <a:ext uri="{FF2B5EF4-FFF2-40B4-BE49-F238E27FC236}">
                <a16:creationId xmlns:a16="http://schemas.microsoft.com/office/drawing/2014/main" id="{F15C68F9-A0E6-1BE0-0735-14DA78CCAFCF}"/>
              </a:ext>
            </a:extLst>
          </p:cNvPr>
          <p:cNvSpPr txBox="1"/>
          <p:nvPr/>
        </p:nvSpPr>
        <p:spPr>
          <a:xfrm>
            <a:off x="669404" y="5856676"/>
            <a:ext cx="2558003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7" name="!!Entry4">
            <a:extLst>
              <a:ext uri="{FF2B5EF4-FFF2-40B4-BE49-F238E27FC236}">
                <a16:creationId xmlns:a16="http://schemas.microsoft.com/office/drawing/2014/main" id="{126BB7F0-8EDE-A70F-B425-296AA63B1E88}"/>
              </a:ext>
            </a:extLst>
          </p:cNvPr>
          <p:cNvSpPr/>
          <p:nvPr/>
        </p:nvSpPr>
        <p:spPr>
          <a:xfrm>
            <a:off x="8964593" y="1785148"/>
            <a:ext cx="2558005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pPr>
              <a:spcAft>
                <a:spcPts val="1200"/>
              </a:spcAft>
            </a:pPr>
            <a:endParaRPr lang="pl-PL" dirty="0">
              <a:latin typeface="Afacad Flux Light" pitchFamily="2" charset="-18"/>
              <a:cs typeface="Afacad Flux Light" pitchFamily="2" charset="-18"/>
            </a:endParaRPr>
          </a:p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</a:p>
        </p:txBody>
      </p:sp>
      <p:sp>
        <p:nvSpPr>
          <p:cNvPr id="6" name="!!Entry3">
            <a:extLst>
              <a:ext uri="{FF2B5EF4-FFF2-40B4-BE49-F238E27FC236}">
                <a16:creationId xmlns:a16="http://schemas.microsoft.com/office/drawing/2014/main" id="{0E106303-B5B3-6BED-F574-C211F8BF3688}"/>
              </a:ext>
            </a:extLst>
          </p:cNvPr>
          <p:cNvSpPr/>
          <p:nvPr/>
        </p:nvSpPr>
        <p:spPr>
          <a:xfrm>
            <a:off x="6199529" y="1785148"/>
            <a:ext cx="2558005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</a:p>
        </p:txBody>
      </p:sp>
      <p:sp>
        <p:nvSpPr>
          <p:cNvPr id="5" name="!!Entry2">
            <a:extLst>
              <a:ext uri="{FF2B5EF4-FFF2-40B4-BE49-F238E27FC236}">
                <a16:creationId xmlns:a16="http://schemas.microsoft.com/office/drawing/2014/main" id="{E6666167-90EF-E4BC-F60E-A51C31EF8C51}"/>
              </a:ext>
            </a:extLst>
          </p:cNvPr>
          <p:cNvSpPr/>
          <p:nvPr/>
        </p:nvSpPr>
        <p:spPr>
          <a:xfrm>
            <a:off x="3434466" y="1785148"/>
            <a:ext cx="2558005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pPr>
              <a:spcAft>
                <a:spcPts val="1200"/>
              </a:spcAft>
            </a:pPr>
            <a:endParaRPr lang="pl-PL" dirty="0">
              <a:latin typeface="Afacad Flux Light" pitchFamily="2" charset="-18"/>
              <a:cs typeface="Afacad Flux Light" pitchFamily="2" charset="-18"/>
            </a:endParaRPr>
          </a:p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</a:p>
        </p:txBody>
      </p:sp>
      <p:sp>
        <p:nvSpPr>
          <p:cNvPr id="4" name="!!Entry1">
            <a:extLst>
              <a:ext uri="{FF2B5EF4-FFF2-40B4-BE49-F238E27FC236}">
                <a16:creationId xmlns:a16="http://schemas.microsoft.com/office/drawing/2014/main" id="{15C2A177-4BEB-E63F-CFD3-EF9562BFEAAF}"/>
              </a:ext>
            </a:extLst>
          </p:cNvPr>
          <p:cNvSpPr/>
          <p:nvPr/>
        </p:nvSpPr>
        <p:spPr>
          <a:xfrm>
            <a:off x="669403" y="1785148"/>
            <a:ext cx="2558005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  <a:endParaRPr lang="pl-PL" dirty="0">
              <a:latin typeface="Afacad Flux Light" pitchFamily="2" charset="-18"/>
              <a:cs typeface="Afacad Flux Light" pitchFamily="2" charset="-18"/>
            </a:endParaRPr>
          </a:p>
        </p:txBody>
      </p:sp>
      <p:sp>
        <p:nvSpPr>
          <p:cNvPr id="26" name="!!Date4">
            <a:extLst>
              <a:ext uri="{FF2B5EF4-FFF2-40B4-BE49-F238E27FC236}">
                <a16:creationId xmlns:a16="http://schemas.microsoft.com/office/drawing/2014/main" id="{1D823226-F5B4-0A02-C7C8-01C0AA015EE3}"/>
              </a:ext>
            </a:extLst>
          </p:cNvPr>
          <p:cNvSpPr txBox="1"/>
          <p:nvPr/>
        </p:nvSpPr>
        <p:spPr>
          <a:xfrm>
            <a:off x="8964595" y="2028423"/>
            <a:ext cx="2558003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  <p:sp>
        <p:nvSpPr>
          <p:cNvPr id="25" name="!!Date3">
            <a:extLst>
              <a:ext uri="{FF2B5EF4-FFF2-40B4-BE49-F238E27FC236}">
                <a16:creationId xmlns:a16="http://schemas.microsoft.com/office/drawing/2014/main" id="{24CF6829-89D5-EE35-6A2E-A25D33ED676A}"/>
              </a:ext>
            </a:extLst>
          </p:cNvPr>
          <p:cNvSpPr txBox="1"/>
          <p:nvPr/>
        </p:nvSpPr>
        <p:spPr>
          <a:xfrm>
            <a:off x="6199531" y="2028423"/>
            <a:ext cx="2558003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  <p:sp>
        <p:nvSpPr>
          <p:cNvPr id="24" name="!!Date2">
            <a:extLst>
              <a:ext uri="{FF2B5EF4-FFF2-40B4-BE49-F238E27FC236}">
                <a16:creationId xmlns:a16="http://schemas.microsoft.com/office/drawing/2014/main" id="{D38FC58C-1BAD-9C90-23E6-FF108A78D84F}"/>
              </a:ext>
            </a:extLst>
          </p:cNvPr>
          <p:cNvSpPr txBox="1"/>
          <p:nvPr/>
        </p:nvSpPr>
        <p:spPr>
          <a:xfrm>
            <a:off x="3434465" y="2028423"/>
            <a:ext cx="2558003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  <p:sp>
        <p:nvSpPr>
          <p:cNvPr id="23" name="!!Date1">
            <a:extLst>
              <a:ext uri="{FF2B5EF4-FFF2-40B4-BE49-F238E27FC236}">
                <a16:creationId xmlns:a16="http://schemas.microsoft.com/office/drawing/2014/main" id="{08D45BE7-3D8C-FFF3-43EA-6766E2FC15F9}"/>
              </a:ext>
            </a:extLst>
          </p:cNvPr>
          <p:cNvSpPr txBox="1"/>
          <p:nvPr/>
        </p:nvSpPr>
        <p:spPr>
          <a:xfrm>
            <a:off x="669403" y="2028423"/>
            <a:ext cx="2558003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89159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2B1ED-DF8D-5C68-639E-3B8400AA3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BG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7519FEAF-EBA3-8D4C-BCA7-D9ECDDAD0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!!BG2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19B0091C-1269-874D-04E8-4D4056437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!!Week">
            <a:extLst>
              <a:ext uri="{FF2B5EF4-FFF2-40B4-BE49-F238E27FC236}">
                <a16:creationId xmlns:a16="http://schemas.microsoft.com/office/drawing/2014/main" id="{312778E9-1A67-9EC1-42A9-AF88ECB674B3}"/>
              </a:ext>
            </a:extLst>
          </p:cNvPr>
          <p:cNvSpPr txBox="1"/>
          <p:nvPr/>
        </p:nvSpPr>
        <p:spPr>
          <a:xfrm>
            <a:off x="7268901" y="430909"/>
            <a:ext cx="4253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5400" dirty="0">
                <a:solidFill>
                  <a:schemeClr val="bg1"/>
                </a:solidFill>
                <a:latin typeface="Hedvig Letters Serif 24pt" pitchFamily="2" charset="-18"/>
                <a:cs typeface="Afacad Flux" pitchFamily="2" charset="-18"/>
              </a:rPr>
              <a:t>04.11 – 10.11</a:t>
            </a:r>
            <a:endParaRPr lang="pl-PL" sz="5400" dirty="0">
              <a:solidFill>
                <a:schemeClr val="bg1"/>
              </a:solidFill>
              <a:latin typeface="Hedvig Letters Serif 24pt" pitchFamily="2" charset="-18"/>
            </a:endParaRPr>
          </a:p>
        </p:txBody>
      </p:sp>
      <p:sp>
        <p:nvSpPr>
          <p:cNvPr id="11" name="!!Title">
            <a:extLst>
              <a:ext uri="{FF2B5EF4-FFF2-40B4-BE49-F238E27FC236}">
                <a16:creationId xmlns:a16="http://schemas.microsoft.com/office/drawing/2014/main" id="{7EA6F11E-F7E1-28C8-23D8-73690BE6D017}"/>
              </a:ext>
            </a:extLst>
          </p:cNvPr>
          <p:cNvSpPr txBox="1"/>
          <p:nvPr/>
        </p:nvSpPr>
        <p:spPr>
          <a:xfrm>
            <a:off x="669403" y="430909"/>
            <a:ext cx="6159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Upcoming</a:t>
            </a:r>
            <a:r>
              <a:rPr lang="pl-PL" sz="5400" b="1" dirty="0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Meetings</a:t>
            </a:r>
            <a:endParaRPr lang="pl-PL" sz="5400" dirty="0">
              <a:solidFill>
                <a:schemeClr val="bg1"/>
              </a:solidFill>
            </a:endParaRPr>
          </a:p>
        </p:txBody>
      </p:sp>
      <p:pic>
        <p:nvPicPr>
          <p:cNvPr id="9" name="!!BIRTHDAY_PHOTO" descr="Portrait of person smiling">
            <a:extLst>
              <a:ext uri="{FF2B5EF4-FFF2-40B4-BE49-F238E27FC236}">
                <a16:creationId xmlns:a16="http://schemas.microsoft.com/office/drawing/2014/main" id="{906AB6D2-0BC9-F163-FDA1-9CBB0A180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5" r="39169"/>
          <a:stretch/>
        </p:blipFill>
        <p:spPr>
          <a:xfrm>
            <a:off x="669400" y="1785148"/>
            <a:ext cx="2558006" cy="4708251"/>
          </a:xfrm>
          <a:prstGeom prst="rect">
            <a:avLst/>
          </a:prstGeom>
        </p:spPr>
      </p:pic>
      <p:sp>
        <p:nvSpPr>
          <p:cNvPr id="19" name="!!Room4">
            <a:extLst>
              <a:ext uri="{FF2B5EF4-FFF2-40B4-BE49-F238E27FC236}">
                <a16:creationId xmlns:a16="http://schemas.microsoft.com/office/drawing/2014/main" id="{C9A55341-9D8A-2311-6E32-C460B1E96D4B}"/>
              </a:ext>
            </a:extLst>
          </p:cNvPr>
          <p:cNvSpPr txBox="1"/>
          <p:nvPr/>
        </p:nvSpPr>
        <p:spPr>
          <a:xfrm>
            <a:off x="8964595" y="5856676"/>
            <a:ext cx="2558003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B02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18:00</a:t>
            </a:r>
          </a:p>
        </p:txBody>
      </p:sp>
      <p:sp>
        <p:nvSpPr>
          <p:cNvPr id="18" name="!!Room3">
            <a:extLst>
              <a:ext uri="{FF2B5EF4-FFF2-40B4-BE49-F238E27FC236}">
                <a16:creationId xmlns:a16="http://schemas.microsoft.com/office/drawing/2014/main" id="{0B35A6C9-8094-FA0E-F6C6-B7340AA6A343}"/>
              </a:ext>
            </a:extLst>
          </p:cNvPr>
          <p:cNvSpPr txBox="1"/>
          <p:nvPr/>
        </p:nvSpPr>
        <p:spPr>
          <a:xfrm>
            <a:off x="6212132" y="5856676"/>
            <a:ext cx="2558003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16:00</a:t>
            </a:r>
          </a:p>
        </p:txBody>
      </p:sp>
      <p:sp>
        <p:nvSpPr>
          <p:cNvPr id="17" name="!!Room2">
            <a:extLst>
              <a:ext uri="{FF2B5EF4-FFF2-40B4-BE49-F238E27FC236}">
                <a16:creationId xmlns:a16="http://schemas.microsoft.com/office/drawing/2014/main" id="{BD398819-93B7-C8C5-F2E6-0E72782A5E70}"/>
              </a:ext>
            </a:extLst>
          </p:cNvPr>
          <p:cNvSpPr txBox="1"/>
          <p:nvPr/>
        </p:nvSpPr>
        <p:spPr>
          <a:xfrm>
            <a:off x="3434465" y="5856676"/>
            <a:ext cx="2558003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14:30</a:t>
            </a:r>
          </a:p>
        </p:txBody>
      </p:sp>
      <p:sp>
        <p:nvSpPr>
          <p:cNvPr id="16" name="!!Room1">
            <a:extLst>
              <a:ext uri="{FF2B5EF4-FFF2-40B4-BE49-F238E27FC236}">
                <a16:creationId xmlns:a16="http://schemas.microsoft.com/office/drawing/2014/main" id="{3EBF7A43-648F-7C21-06F8-9B5DF15D9CA4}"/>
              </a:ext>
            </a:extLst>
          </p:cNvPr>
          <p:cNvSpPr txBox="1"/>
          <p:nvPr/>
        </p:nvSpPr>
        <p:spPr>
          <a:xfrm>
            <a:off x="669404" y="5856676"/>
            <a:ext cx="2558003" cy="307777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>
                  <a:outerShdw blurRad="127000" sx="105000" sy="105000" algn="ctr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Hedvig Letters Serif 24pt" pitchFamily="2" charset="-18"/>
                <a:cs typeface="Afacad Flux Light" pitchFamily="2" charset="-18"/>
              </a:rPr>
              <a:t>Happy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>
                  <a:outerShdw blurRad="127000" sx="105000" sy="105000" algn="ctr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Hedvig Letters Serif 24pt" pitchFamily="2" charset="-18"/>
                <a:cs typeface="Afacad Flux Light" pitchFamily="2" charset="-18"/>
              </a:rPr>
              <a:t>Birthday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>
                  <a:outerShdw blurRad="127000" sx="105000" sy="105000" algn="ctr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Hedvig Letters Serif 24pt" pitchFamily="2" charset="-18"/>
                <a:cs typeface="Afacad Flux Light" pitchFamily="2" charset="-18"/>
              </a:rPr>
              <a:t>!</a:t>
            </a:r>
          </a:p>
        </p:txBody>
      </p:sp>
      <p:sp>
        <p:nvSpPr>
          <p:cNvPr id="7" name="!!Entry4">
            <a:extLst>
              <a:ext uri="{FF2B5EF4-FFF2-40B4-BE49-F238E27FC236}">
                <a16:creationId xmlns:a16="http://schemas.microsoft.com/office/drawing/2014/main" id="{D6D5B15D-3C3D-9E67-282F-421029B8164F}"/>
              </a:ext>
            </a:extLst>
          </p:cNvPr>
          <p:cNvSpPr/>
          <p:nvPr/>
        </p:nvSpPr>
        <p:spPr>
          <a:xfrm>
            <a:off x="8964593" y="1785148"/>
            <a:ext cx="2558005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pPr>
              <a:spcAft>
                <a:spcPts val="1200"/>
              </a:spcAft>
            </a:pPr>
            <a:endParaRPr lang="pl-PL" dirty="0">
              <a:latin typeface="Afacad Flux Light" pitchFamily="2" charset="-18"/>
              <a:cs typeface="Afacad Flux Light" pitchFamily="2" charset="-18"/>
            </a:endParaRPr>
          </a:p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Pizza Party!</a:t>
            </a:r>
          </a:p>
        </p:txBody>
      </p:sp>
      <p:sp>
        <p:nvSpPr>
          <p:cNvPr id="6" name="!!Entry3">
            <a:extLst>
              <a:ext uri="{FF2B5EF4-FFF2-40B4-BE49-F238E27FC236}">
                <a16:creationId xmlns:a16="http://schemas.microsoft.com/office/drawing/2014/main" id="{82B943D7-FB39-BFFC-B8BF-2E86AA0E1E2B}"/>
              </a:ext>
            </a:extLst>
          </p:cNvPr>
          <p:cNvSpPr/>
          <p:nvPr/>
        </p:nvSpPr>
        <p:spPr>
          <a:xfrm>
            <a:off x="6199529" y="1785148"/>
            <a:ext cx="2558005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Project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Overview</a:t>
            </a:r>
            <a:endParaRPr lang="pl-PL" sz="3200" b="1" dirty="0">
              <a:latin typeface="Afacad Flux" pitchFamily="2" charset="-18"/>
              <a:cs typeface="Afacad Flux" pitchFamily="2" charset="-18"/>
            </a:endParaRPr>
          </a:p>
        </p:txBody>
      </p:sp>
      <p:sp>
        <p:nvSpPr>
          <p:cNvPr id="5" name="!!Entry2">
            <a:extLst>
              <a:ext uri="{FF2B5EF4-FFF2-40B4-BE49-F238E27FC236}">
                <a16:creationId xmlns:a16="http://schemas.microsoft.com/office/drawing/2014/main" id="{0B7FF770-F623-A184-9929-12898E4CCBCA}"/>
              </a:ext>
            </a:extLst>
          </p:cNvPr>
          <p:cNvSpPr/>
          <p:nvPr/>
        </p:nvSpPr>
        <p:spPr>
          <a:xfrm>
            <a:off x="3434466" y="1785148"/>
            <a:ext cx="2558005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pPr>
              <a:spcAft>
                <a:spcPts val="1200"/>
              </a:spcAft>
            </a:pPr>
            <a:endParaRPr lang="pl-PL" dirty="0">
              <a:latin typeface="Afacad Flux Light" pitchFamily="2" charset="-18"/>
              <a:cs typeface="Afacad Flux Light" pitchFamily="2" charset="-18"/>
            </a:endParaRPr>
          </a:p>
          <a:p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Townhall</a:t>
            </a:r>
            <a:endParaRPr lang="pl-PL" sz="3200" b="1" dirty="0">
              <a:latin typeface="Afacad Flux" pitchFamily="2" charset="-18"/>
              <a:cs typeface="Afacad Flux" pitchFamily="2" charset="-18"/>
            </a:endParaRPr>
          </a:p>
        </p:txBody>
      </p:sp>
      <p:sp>
        <p:nvSpPr>
          <p:cNvPr id="4" name="!!Entry1">
            <a:extLst>
              <a:ext uri="{FF2B5EF4-FFF2-40B4-BE49-F238E27FC236}">
                <a16:creationId xmlns:a16="http://schemas.microsoft.com/office/drawing/2014/main" id="{02653978-10ED-6026-078F-B1809C25A7F8}"/>
              </a:ext>
            </a:extLst>
          </p:cNvPr>
          <p:cNvSpPr/>
          <p:nvPr/>
        </p:nvSpPr>
        <p:spPr>
          <a:xfrm>
            <a:off x="669403" y="1785148"/>
            <a:ext cx="2558005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r>
              <a:rPr lang="pl-PL" sz="3200" b="1" dirty="0">
                <a:effectLst>
                  <a:outerShdw blurRad="127000" sx="110000" sy="110000" algn="ctr" rotWithShape="0">
                    <a:prstClr val="black">
                      <a:alpha val="80000"/>
                    </a:prstClr>
                  </a:outerShdw>
                </a:effectLst>
                <a:latin typeface="Afacad Flux" pitchFamily="2" charset="-18"/>
                <a:cs typeface="Afacad Flux" pitchFamily="2" charset="-18"/>
              </a:rPr>
              <a:t>Julia </a:t>
            </a:r>
            <a:r>
              <a:rPr lang="pl-PL" sz="3200" b="1" dirty="0" err="1">
                <a:effectLst>
                  <a:outerShdw blurRad="127000" sx="110000" sy="110000" algn="ctr" rotWithShape="0">
                    <a:prstClr val="black">
                      <a:alpha val="80000"/>
                    </a:prstClr>
                  </a:outerShdw>
                </a:effectLst>
                <a:latin typeface="Afacad Flux" pitchFamily="2" charset="-18"/>
                <a:cs typeface="Afacad Flux" pitchFamily="2" charset="-18"/>
              </a:rPr>
              <a:t>Kirbes</a:t>
            </a:r>
            <a:endParaRPr lang="pl-PL" dirty="0">
              <a:effectLst>
                <a:outerShdw blurRad="127000" sx="110000" sy="110000" algn="ctr" rotWithShape="0">
                  <a:prstClr val="black">
                    <a:alpha val="80000"/>
                  </a:prstClr>
                </a:outerShdw>
              </a:effectLst>
              <a:latin typeface="Afacad Flux Light" pitchFamily="2" charset="-18"/>
              <a:cs typeface="Afacad Flux Light" pitchFamily="2" charset="-18"/>
            </a:endParaRPr>
          </a:p>
        </p:txBody>
      </p:sp>
      <p:sp>
        <p:nvSpPr>
          <p:cNvPr id="26" name="!!Date4">
            <a:extLst>
              <a:ext uri="{FF2B5EF4-FFF2-40B4-BE49-F238E27FC236}">
                <a16:creationId xmlns:a16="http://schemas.microsoft.com/office/drawing/2014/main" id="{F4B1E87D-69FB-E40A-4011-F6C797D22913}"/>
              </a:ext>
            </a:extLst>
          </p:cNvPr>
          <p:cNvSpPr txBox="1"/>
          <p:nvPr/>
        </p:nvSpPr>
        <p:spPr>
          <a:xfrm>
            <a:off x="8964595" y="2028423"/>
            <a:ext cx="2558003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09.11.2024</a:t>
            </a:r>
          </a:p>
        </p:txBody>
      </p:sp>
      <p:sp>
        <p:nvSpPr>
          <p:cNvPr id="25" name="!!Date3">
            <a:extLst>
              <a:ext uri="{FF2B5EF4-FFF2-40B4-BE49-F238E27FC236}">
                <a16:creationId xmlns:a16="http://schemas.microsoft.com/office/drawing/2014/main" id="{1679CACB-9CBD-FCB9-C05C-FCF1E7A2F873}"/>
              </a:ext>
            </a:extLst>
          </p:cNvPr>
          <p:cNvSpPr txBox="1"/>
          <p:nvPr/>
        </p:nvSpPr>
        <p:spPr>
          <a:xfrm>
            <a:off x="6199531" y="2028423"/>
            <a:ext cx="2558003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08.11.2024</a:t>
            </a:r>
          </a:p>
        </p:txBody>
      </p:sp>
      <p:sp>
        <p:nvSpPr>
          <p:cNvPr id="24" name="!!Date2">
            <a:extLst>
              <a:ext uri="{FF2B5EF4-FFF2-40B4-BE49-F238E27FC236}">
                <a16:creationId xmlns:a16="http://schemas.microsoft.com/office/drawing/2014/main" id="{DDE4C8E1-D191-1DDE-E3FB-9D1545C3BE6B}"/>
              </a:ext>
            </a:extLst>
          </p:cNvPr>
          <p:cNvSpPr txBox="1"/>
          <p:nvPr/>
        </p:nvSpPr>
        <p:spPr>
          <a:xfrm>
            <a:off x="3434465" y="2028423"/>
            <a:ext cx="2558003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08.11.2024</a:t>
            </a:r>
          </a:p>
        </p:txBody>
      </p:sp>
      <p:sp>
        <p:nvSpPr>
          <p:cNvPr id="23" name="!!Date1">
            <a:extLst>
              <a:ext uri="{FF2B5EF4-FFF2-40B4-BE49-F238E27FC236}">
                <a16:creationId xmlns:a16="http://schemas.microsoft.com/office/drawing/2014/main" id="{2AA5D3FA-B73B-8F7E-C7A6-25FD05EB3623}"/>
              </a:ext>
            </a:extLst>
          </p:cNvPr>
          <p:cNvSpPr txBox="1"/>
          <p:nvPr/>
        </p:nvSpPr>
        <p:spPr>
          <a:xfrm>
            <a:off x="669403" y="2028423"/>
            <a:ext cx="2558003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rgbClr val="FFFFFF"/>
                </a:solidFill>
                <a:effectLst>
                  <a:outerShdw blurRad="127000" sx="105000" sy="105000" algn="ctr" rotWithShape="0">
                    <a:prstClr val="black">
                      <a:alpha val="80000"/>
                    </a:prstClr>
                  </a:outerShdw>
                </a:effectLst>
                <a:latin typeface="Afacad Flux Light" pitchFamily="2" charset="-18"/>
                <a:cs typeface="Afacad Flux Light" pitchFamily="2" charset="-18"/>
              </a:rPr>
              <a:t>08.11.2024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3E7CBD-D630-4EF3-1A40-02055B09F471}"/>
              </a:ext>
            </a:extLst>
          </p:cNvPr>
          <p:cNvSpPr/>
          <p:nvPr/>
        </p:nvSpPr>
        <p:spPr>
          <a:xfrm>
            <a:off x="-3062361" y="2551773"/>
            <a:ext cx="2587961" cy="1612900"/>
          </a:xfrm>
          <a:prstGeom prst="roundRect">
            <a:avLst>
              <a:gd name="adj" fmla="val 23222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can change picture and adjust texts along with their boxes but do not move any elements.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9199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937BE7-E691-F824-3B2B-D3050756F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BG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1AAA61C7-48A1-FDD6-700D-E6BDE4D6B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!!Week">
            <a:extLst>
              <a:ext uri="{FF2B5EF4-FFF2-40B4-BE49-F238E27FC236}">
                <a16:creationId xmlns:a16="http://schemas.microsoft.com/office/drawing/2014/main" id="{C66F2F68-AF88-25E1-E952-77FBA9378436}"/>
              </a:ext>
            </a:extLst>
          </p:cNvPr>
          <p:cNvSpPr txBox="1"/>
          <p:nvPr/>
        </p:nvSpPr>
        <p:spPr>
          <a:xfrm>
            <a:off x="7268901" y="430909"/>
            <a:ext cx="4253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5400" dirty="0">
                <a:solidFill>
                  <a:schemeClr val="bg1"/>
                </a:solidFill>
                <a:latin typeface="Hedvig Letters Serif 24pt" pitchFamily="2" charset="-18"/>
                <a:cs typeface="Afacad Flux" pitchFamily="2" charset="-18"/>
              </a:rPr>
              <a:t>14.11 – 20.11</a:t>
            </a:r>
            <a:endParaRPr lang="pl-PL" sz="5400" dirty="0">
              <a:solidFill>
                <a:schemeClr val="bg1"/>
              </a:solidFill>
              <a:latin typeface="Hedvig Letters Serif 24pt" pitchFamily="2" charset="-18"/>
            </a:endParaRPr>
          </a:p>
        </p:txBody>
      </p:sp>
      <p:sp>
        <p:nvSpPr>
          <p:cNvPr id="11" name="!!Title">
            <a:extLst>
              <a:ext uri="{FF2B5EF4-FFF2-40B4-BE49-F238E27FC236}">
                <a16:creationId xmlns:a16="http://schemas.microsoft.com/office/drawing/2014/main" id="{28CC3FA8-D008-2B1B-B92E-E0C5C4EC6D65}"/>
              </a:ext>
            </a:extLst>
          </p:cNvPr>
          <p:cNvSpPr txBox="1"/>
          <p:nvPr/>
        </p:nvSpPr>
        <p:spPr>
          <a:xfrm>
            <a:off x="669403" y="430909"/>
            <a:ext cx="6159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Upcoming</a:t>
            </a:r>
            <a:r>
              <a:rPr lang="pl-PL" sz="5400" b="1" dirty="0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Meetings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18" name="!!Room3">
            <a:extLst>
              <a:ext uri="{FF2B5EF4-FFF2-40B4-BE49-F238E27FC236}">
                <a16:creationId xmlns:a16="http://schemas.microsoft.com/office/drawing/2014/main" id="{45BA0C36-9925-49DB-55D8-AE14BC9B6344}"/>
              </a:ext>
            </a:extLst>
          </p:cNvPr>
          <p:cNvSpPr txBox="1"/>
          <p:nvPr/>
        </p:nvSpPr>
        <p:spPr>
          <a:xfrm>
            <a:off x="8095438" y="5856676"/>
            <a:ext cx="3427160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17" name="!!Room2">
            <a:extLst>
              <a:ext uri="{FF2B5EF4-FFF2-40B4-BE49-F238E27FC236}">
                <a16:creationId xmlns:a16="http://schemas.microsoft.com/office/drawing/2014/main" id="{E09E452F-5E15-BFD2-3DBB-6B280AA05A4A}"/>
              </a:ext>
            </a:extLst>
          </p:cNvPr>
          <p:cNvSpPr txBox="1"/>
          <p:nvPr/>
        </p:nvSpPr>
        <p:spPr>
          <a:xfrm>
            <a:off x="4373976" y="5856676"/>
            <a:ext cx="3427160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16" name="!!Room1">
            <a:extLst>
              <a:ext uri="{FF2B5EF4-FFF2-40B4-BE49-F238E27FC236}">
                <a16:creationId xmlns:a16="http://schemas.microsoft.com/office/drawing/2014/main" id="{37283AFF-FED7-660D-E64A-7E09F8212B53}"/>
              </a:ext>
            </a:extLst>
          </p:cNvPr>
          <p:cNvSpPr txBox="1"/>
          <p:nvPr/>
        </p:nvSpPr>
        <p:spPr>
          <a:xfrm>
            <a:off x="669404" y="5856676"/>
            <a:ext cx="3427160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6" name="!!Entry3">
            <a:extLst>
              <a:ext uri="{FF2B5EF4-FFF2-40B4-BE49-F238E27FC236}">
                <a16:creationId xmlns:a16="http://schemas.microsoft.com/office/drawing/2014/main" id="{201904E9-BF5E-7E6A-ECED-F22A71D83ED3}"/>
              </a:ext>
            </a:extLst>
          </p:cNvPr>
          <p:cNvSpPr/>
          <p:nvPr/>
        </p:nvSpPr>
        <p:spPr>
          <a:xfrm>
            <a:off x="8078553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</a:p>
        </p:txBody>
      </p:sp>
      <p:sp>
        <p:nvSpPr>
          <p:cNvPr id="5" name="!!Entry2">
            <a:extLst>
              <a:ext uri="{FF2B5EF4-FFF2-40B4-BE49-F238E27FC236}">
                <a16:creationId xmlns:a16="http://schemas.microsoft.com/office/drawing/2014/main" id="{9F2F9F04-4093-EF28-DA62-B01AD0D112CD}"/>
              </a:ext>
            </a:extLst>
          </p:cNvPr>
          <p:cNvSpPr/>
          <p:nvPr/>
        </p:nvSpPr>
        <p:spPr>
          <a:xfrm>
            <a:off x="4373978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pPr>
              <a:spcAft>
                <a:spcPts val="1200"/>
              </a:spcAft>
            </a:pPr>
            <a:endParaRPr lang="pl-PL" dirty="0">
              <a:latin typeface="Afacad Flux Light" pitchFamily="2" charset="-18"/>
              <a:cs typeface="Afacad Flux Light" pitchFamily="2" charset="-18"/>
            </a:endParaRPr>
          </a:p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</a:p>
        </p:txBody>
      </p:sp>
      <p:sp>
        <p:nvSpPr>
          <p:cNvPr id="4" name="!!Entry1">
            <a:extLst>
              <a:ext uri="{FF2B5EF4-FFF2-40B4-BE49-F238E27FC236}">
                <a16:creationId xmlns:a16="http://schemas.microsoft.com/office/drawing/2014/main" id="{2C850FAA-B07D-4B43-C66E-580A43DFD4FB}"/>
              </a:ext>
            </a:extLst>
          </p:cNvPr>
          <p:cNvSpPr/>
          <p:nvPr/>
        </p:nvSpPr>
        <p:spPr>
          <a:xfrm>
            <a:off x="669403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  <a:endParaRPr lang="pl-PL" dirty="0">
              <a:latin typeface="Afacad Flux Light" pitchFamily="2" charset="-18"/>
              <a:cs typeface="Afacad Flux Light" pitchFamily="2" charset="-18"/>
            </a:endParaRPr>
          </a:p>
        </p:txBody>
      </p:sp>
      <p:sp>
        <p:nvSpPr>
          <p:cNvPr id="25" name="!!Date3">
            <a:extLst>
              <a:ext uri="{FF2B5EF4-FFF2-40B4-BE49-F238E27FC236}">
                <a16:creationId xmlns:a16="http://schemas.microsoft.com/office/drawing/2014/main" id="{D4FC9D74-113B-1607-5278-902CE58C479C}"/>
              </a:ext>
            </a:extLst>
          </p:cNvPr>
          <p:cNvSpPr txBox="1"/>
          <p:nvPr/>
        </p:nvSpPr>
        <p:spPr>
          <a:xfrm>
            <a:off x="8078555" y="2028423"/>
            <a:ext cx="3427160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  <p:sp>
        <p:nvSpPr>
          <p:cNvPr id="24" name="!!Date2">
            <a:extLst>
              <a:ext uri="{FF2B5EF4-FFF2-40B4-BE49-F238E27FC236}">
                <a16:creationId xmlns:a16="http://schemas.microsoft.com/office/drawing/2014/main" id="{0D96AD45-2D13-3F18-518D-3A13CD4543CF}"/>
              </a:ext>
            </a:extLst>
          </p:cNvPr>
          <p:cNvSpPr txBox="1"/>
          <p:nvPr/>
        </p:nvSpPr>
        <p:spPr>
          <a:xfrm>
            <a:off x="4373976" y="2028423"/>
            <a:ext cx="3427160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  <p:sp>
        <p:nvSpPr>
          <p:cNvPr id="23" name="!!Date1">
            <a:extLst>
              <a:ext uri="{FF2B5EF4-FFF2-40B4-BE49-F238E27FC236}">
                <a16:creationId xmlns:a16="http://schemas.microsoft.com/office/drawing/2014/main" id="{E3DF81A7-88BC-F5D0-2B23-0E73FCFED7A1}"/>
              </a:ext>
            </a:extLst>
          </p:cNvPr>
          <p:cNvSpPr txBox="1"/>
          <p:nvPr/>
        </p:nvSpPr>
        <p:spPr>
          <a:xfrm>
            <a:off x="669403" y="2028423"/>
            <a:ext cx="3427160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76996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85210F-511B-0A27-5F09-E8D47D30F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BG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79741C43-E714-7137-00A1-84CE4B11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!!BG2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4D87E60B-69C1-1D13-A610-9077DA6C2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!!Week">
            <a:extLst>
              <a:ext uri="{FF2B5EF4-FFF2-40B4-BE49-F238E27FC236}">
                <a16:creationId xmlns:a16="http://schemas.microsoft.com/office/drawing/2014/main" id="{57B15C6B-3124-4FE7-BBFB-A3A04216649A}"/>
              </a:ext>
            </a:extLst>
          </p:cNvPr>
          <p:cNvSpPr txBox="1"/>
          <p:nvPr/>
        </p:nvSpPr>
        <p:spPr>
          <a:xfrm>
            <a:off x="7268901" y="430909"/>
            <a:ext cx="4253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5400" dirty="0">
                <a:solidFill>
                  <a:schemeClr val="bg1"/>
                </a:solidFill>
                <a:latin typeface="Hedvig Letters Serif 24pt" pitchFamily="2" charset="-18"/>
                <a:cs typeface="Afacad Flux" pitchFamily="2" charset="-18"/>
              </a:rPr>
              <a:t>14.11 – 20.11</a:t>
            </a:r>
            <a:endParaRPr lang="pl-PL" sz="5400" dirty="0">
              <a:solidFill>
                <a:schemeClr val="bg1"/>
              </a:solidFill>
              <a:latin typeface="Hedvig Letters Serif 24pt" pitchFamily="2" charset="-18"/>
            </a:endParaRPr>
          </a:p>
        </p:txBody>
      </p:sp>
      <p:sp>
        <p:nvSpPr>
          <p:cNvPr id="11" name="!!Title">
            <a:extLst>
              <a:ext uri="{FF2B5EF4-FFF2-40B4-BE49-F238E27FC236}">
                <a16:creationId xmlns:a16="http://schemas.microsoft.com/office/drawing/2014/main" id="{B8A76D87-BC28-5D39-BEB1-C2DB46626BB2}"/>
              </a:ext>
            </a:extLst>
          </p:cNvPr>
          <p:cNvSpPr txBox="1"/>
          <p:nvPr/>
        </p:nvSpPr>
        <p:spPr>
          <a:xfrm>
            <a:off x="669403" y="430909"/>
            <a:ext cx="6159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Upcoming</a:t>
            </a:r>
            <a:r>
              <a:rPr lang="pl-PL" sz="5400" b="1" dirty="0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Meetings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18" name="!!Room3">
            <a:extLst>
              <a:ext uri="{FF2B5EF4-FFF2-40B4-BE49-F238E27FC236}">
                <a16:creationId xmlns:a16="http://schemas.microsoft.com/office/drawing/2014/main" id="{81A61F20-446A-3CE9-7A10-F2BAB824EC5C}"/>
              </a:ext>
            </a:extLst>
          </p:cNvPr>
          <p:cNvSpPr txBox="1"/>
          <p:nvPr/>
        </p:nvSpPr>
        <p:spPr>
          <a:xfrm>
            <a:off x="8095438" y="5856676"/>
            <a:ext cx="3427160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17" name="!!Room2">
            <a:extLst>
              <a:ext uri="{FF2B5EF4-FFF2-40B4-BE49-F238E27FC236}">
                <a16:creationId xmlns:a16="http://schemas.microsoft.com/office/drawing/2014/main" id="{A6E720A7-222B-2BAD-17B6-93A9E00219A6}"/>
              </a:ext>
            </a:extLst>
          </p:cNvPr>
          <p:cNvSpPr txBox="1"/>
          <p:nvPr/>
        </p:nvSpPr>
        <p:spPr>
          <a:xfrm>
            <a:off x="4373976" y="5856676"/>
            <a:ext cx="3427160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16" name="!!Room1">
            <a:extLst>
              <a:ext uri="{FF2B5EF4-FFF2-40B4-BE49-F238E27FC236}">
                <a16:creationId xmlns:a16="http://schemas.microsoft.com/office/drawing/2014/main" id="{72602BA5-B0B1-BB75-3EC3-4391E2F17B95}"/>
              </a:ext>
            </a:extLst>
          </p:cNvPr>
          <p:cNvSpPr txBox="1"/>
          <p:nvPr/>
        </p:nvSpPr>
        <p:spPr>
          <a:xfrm>
            <a:off x="669404" y="5856676"/>
            <a:ext cx="3427160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6" name="!!Entry3">
            <a:extLst>
              <a:ext uri="{FF2B5EF4-FFF2-40B4-BE49-F238E27FC236}">
                <a16:creationId xmlns:a16="http://schemas.microsoft.com/office/drawing/2014/main" id="{2F0840D0-93CC-9361-5D7C-5D1E40CF6F4B}"/>
              </a:ext>
            </a:extLst>
          </p:cNvPr>
          <p:cNvSpPr/>
          <p:nvPr/>
        </p:nvSpPr>
        <p:spPr>
          <a:xfrm>
            <a:off x="8078553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</a:p>
        </p:txBody>
      </p:sp>
      <p:sp>
        <p:nvSpPr>
          <p:cNvPr id="5" name="!!Entry2">
            <a:extLst>
              <a:ext uri="{FF2B5EF4-FFF2-40B4-BE49-F238E27FC236}">
                <a16:creationId xmlns:a16="http://schemas.microsoft.com/office/drawing/2014/main" id="{47467561-231D-80E4-EAB6-889C69852FB9}"/>
              </a:ext>
            </a:extLst>
          </p:cNvPr>
          <p:cNvSpPr/>
          <p:nvPr/>
        </p:nvSpPr>
        <p:spPr>
          <a:xfrm>
            <a:off x="4373978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pPr>
              <a:spcAft>
                <a:spcPts val="1200"/>
              </a:spcAft>
            </a:pPr>
            <a:endParaRPr lang="pl-PL" dirty="0">
              <a:latin typeface="Afacad Flux Light" pitchFamily="2" charset="-18"/>
              <a:cs typeface="Afacad Flux Light" pitchFamily="2" charset="-18"/>
            </a:endParaRPr>
          </a:p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</a:p>
        </p:txBody>
      </p:sp>
      <p:sp>
        <p:nvSpPr>
          <p:cNvPr id="4" name="!!Entry1">
            <a:extLst>
              <a:ext uri="{FF2B5EF4-FFF2-40B4-BE49-F238E27FC236}">
                <a16:creationId xmlns:a16="http://schemas.microsoft.com/office/drawing/2014/main" id="{681E4706-62A7-C5CE-E908-38AC8783551F}"/>
              </a:ext>
            </a:extLst>
          </p:cNvPr>
          <p:cNvSpPr/>
          <p:nvPr/>
        </p:nvSpPr>
        <p:spPr>
          <a:xfrm>
            <a:off x="669403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  <a:endParaRPr lang="pl-PL" dirty="0">
              <a:latin typeface="Afacad Flux Light" pitchFamily="2" charset="-18"/>
              <a:cs typeface="Afacad Flux Light" pitchFamily="2" charset="-18"/>
            </a:endParaRPr>
          </a:p>
        </p:txBody>
      </p:sp>
      <p:sp>
        <p:nvSpPr>
          <p:cNvPr id="25" name="!!Date3">
            <a:extLst>
              <a:ext uri="{FF2B5EF4-FFF2-40B4-BE49-F238E27FC236}">
                <a16:creationId xmlns:a16="http://schemas.microsoft.com/office/drawing/2014/main" id="{11E5B5E7-A72B-DD8F-9ABD-5A889433BF79}"/>
              </a:ext>
            </a:extLst>
          </p:cNvPr>
          <p:cNvSpPr txBox="1"/>
          <p:nvPr/>
        </p:nvSpPr>
        <p:spPr>
          <a:xfrm>
            <a:off x="8078555" y="2028423"/>
            <a:ext cx="3427160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  <p:sp>
        <p:nvSpPr>
          <p:cNvPr id="24" name="!!Date2">
            <a:extLst>
              <a:ext uri="{FF2B5EF4-FFF2-40B4-BE49-F238E27FC236}">
                <a16:creationId xmlns:a16="http://schemas.microsoft.com/office/drawing/2014/main" id="{5FD7FFA4-1415-82B3-8944-78CC54574FF2}"/>
              </a:ext>
            </a:extLst>
          </p:cNvPr>
          <p:cNvSpPr txBox="1"/>
          <p:nvPr/>
        </p:nvSpPr>
        <p:spPr>
          <a:xfrm>
            <a:off x="4373976" y="2028423"/>
            <a:ext cx="3427160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  <p:sp>
        <p:nvSpPr>
          <p:cNvPr id="23" name="!!Date1">
            <a:extLst>
              <a:ext uri="{FF2B5EF4-FFF2-40B4-BE49-F238E27FC236}">
                <a16:creationId xmlns:a16="http://schemas.microsoft.com/office/drawing/2014/main" id="{4BAA263B-AE82-9F60-0BB2-3663CFAC2668}"/>
              </a:ext>
            </a:extLst>
          </p:cNvPr>
          <p:cNvSpPr txBox="1"/>
          <p:nvPr/>
        </p:nvSpPr>
        <p:spPr>
          <a:xfrm>
            <a:off x="669403" y="2028423"/>
            <a:ext cx="3427160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18586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F01B9F-E7B4-0228-B163-CCADEE608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BG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2BD7F388-9E46-72C2-88B0-D37C1A7B4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!!BG2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B9D2C9B5-79EA-E158-2284-9A764AB94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!!Week">
            <a:extLst>
              <a:ext uri="{FF2B5EF4-FFF2-40B4-BE49-F238E27FC236}">
                <a16:creationId xmlns:a16="http://schemas.microsoft.com/office/drawing/2014/main" id="{987A70B8-A7DC-B270-228A-EFFF4582936D}"/>
              </a:ext>
            </a:extLst>
          </p:cNvPr>
          <p:cNvSpPr txBox="1"/>
          <p:nvPr/>
        </p:nvSpPr>
        <p:spPr>
          <a:xfrm>
            <a:off x="7268901" y="430909"/>
            <a:ext cx="4253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5400" dirty="0">
                <a:solidFill>
                  <a:schemeClr val="bg1"/>
                </a:solidFill>
                <a:latin typeface="Hedvig Letters Serif 24pt" pitchFamily="2" charset="-18"/>
                <a:cs typeface="Afacad Flux" pitchFamily="2" charset="-18"/>
              </a:rPr>
              <a:t>14.11 – 20.11</a:t>
            </a:r>
            <a:endParaRPr lang="pl-PL" sz="5400" dirty="0">
              <a:solidFill>
                <a:schemeClr val="bg1"/>
              </a:solidFill>
              <a:latin typeface="Hedvig Letters Serif 24pt" pitchFamily="2" charset="-18"/>
            </a:endParaRPr>
          </a:p>
        </p:txBody>
      </p:sp>
      <p:sp>
        <p:nvSpPr>
          <p:cNvPr id="11" name="!!Title">
            <a:extLst>
              <a:ext uri="{FF2B5EF4-FFF2-40B4-BE49-F238E27FC236}">
                <a16:creationId xmlns:a16="http://schemas.microsoft.com/office/drawing/2014/main" id="{30E28B8B-B6B5-BE01-0E98-F9DD75E57FFD}"/>
              </a:ext>
            </a:extLst>
          </p:cNvPr>
          <p:cNvSpPr txBox="1"/>
          <p:nvPr/>
        </p:nvSpPr>
        <p:spPr>
          <a:xfrm>
            <a:off x="669403" y="430909"/>
            <a:ext cx="6159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Upcoming</a:t>
            </a:r>
            <a:r>
              <a:rPr lang="pl-PL" sz="5400" b="1" dirty="0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Meetings</a:t>
            </a:r>
            <a:endParaRPr lang="pl-PL" sz="5400" dirty="0">
              <a:solidFill>
                <a:schemeClr val="bg1"/>
              </a:solidFill>
            </a:endParaRPr>
          </a:p>
        </p:txBody>
      </p:sp>
      <p:pic>
        <p:nvPicPr>
          <p:cNvPr id="8" name="!!BIRTHDAY_PHOTO" descr="Doctor in office">
            <a:extLst>
              <a:ext uri="{FF2B5EF4-FFF2-40B4-BE49-F238E27FC236}">
                <a16:creationId xmlns:a16="http://schemas.microsoft.com/office/drawing/2014/main" id="{EC4F98A2-1069-57FF-1CEE-7DEE0C8E3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8" r="28950" b="17878"/>
          <a:stretch/>
        </p:blipFill>
        <p:spPr>
          <a:xfrm>
            <a:off x="669400" y="1785148"/>
            <a:ext cx="3427160" cy="4708251"/>
          </a:xfrm>
          <a:prstGeom prst="rect">
            <a:avLst/>
          </a:prstGeom>
        </p:spPr>
      </p:pic>
      <p:sp>
        <p:nvSpPr>
          <p:cNvPr id="18" name="!!Room3">
            <a:extLst>
              <a:ext uri="{FF2B5EF4-FFF2-40B4-BE49-F238E27FC236}">
                <a16:creationId xmlns:a16="http://schemas.microsoft.com/office/drawing/2014/main" id="{29959775-968B-2A28-C507-F8CA7A162B54}"/>
              </a:ext>
            </a:extLst>
          </p:cNvPr>
          <p:cNvSpPr txBox="1"/>
          <p:nvPr/>
        </p:nvSpPr>
        <p:spPr>
          <a:xfrm>
            <a:off x="8095438" y="5856676"/>
            <a:ext cx="3427160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17" name="!!Room2">
            <a:extLst>
              <a:ext uri="{FF2B5EF4-FFF2-40B4-BE49-F238E27FC236}">
                <a16:creationId xmlns:a16="http://schemas.microsoft.com/office/drawing/2014/main" id="{8F766ABA-3C36-5681-BCA9-A46A0AF8BEB8}"/>
              </a:ext>
            </a:extLst>
          </p:cNvPr>
          <p:cNvSpPr txBox="1"/>
          <p:nvPr/>
        </p:nvSpPr>
        <p:spPr>
          <a:xfrm>
            <a:off x="4373976" y="5856676"/>
            <a:ext cx="3427160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16" name="!!Room1">
            <a:extLst>
              <a:ext uri="{FF2B5EF4-FFF2-40B4-BE49-F238E27FC236}">
                <a16:creationId xmlns:a16="http://schemas.microsoft.com/office/drawing/2014/main" id="{57FC316A-1AAD-C4C9-3D1B-88923E3F976B}"/>
              </a:ext>
            </a:extLst>
          </p:cNvPr>
          <p:cNvSpPr txBox="1"/>
          <p:nvPr/>
        </p:nvSpPr>
        <p:spPr>
          <a:xfrm>
            <a:off x="669404" y="5856676"/>
            <a:ext cx="3427160" cy="307777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>
                  <a:outerShdw blurRad="127000" sx="105000" sy="105000" algn="ctr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Hedvig Letters Serif 24pt" pitchFamily="2" charset="-18"/>
                <a:cs typeface="Afacad Flux Light" pitchFamily="2" charset="-18"/>
              </a:rPr>
              <a:t>Birthday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>
                  <a:outerShdw blurRad="127000" sx="105000" sy="105000" algn="ctr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Hedvig Letters Serif 24pt" pitchFamily="2" charset="-18"/>
                <a:cs typeface="Afacad Flux Light" pitchFamily="2" charset="-18"/>
              </a:rPr>
              <a:t>!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>
                <a:outerShdw blurRad="127000" sx="105000" sy="105000" algn="ctr" rotWithShape="0">
                  <a:prstClr val="black">
                    <a:alpha val="80000"/>
                  </a:prstClr>
                </a:outerShdw>
              </a:effectLst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</p:txBody>
      </p:sp>
      <p:sp>
        <p:nvSpPr>
          <p:cNvPr id="6" name="!!Entry3">
            <a:extLst>
              <a:ext uri="{FF2B5EF4-FFF2-40B4-BE49-F238E27FC236}">
                <a16:creationId xmlns:a16="http://schemas.microsoft.com/office/drawing/2014/main" id="{49326B49-CF38-18ED-FF7A-7108603ECD09}"/>
              </a:ext>
            </a:extLst>
          </p:cNvPr>
          <p:cNvSpPr/>
          <p:nvPr/>
        </p:nvSpPr>
        <p:spPr>
          <a:xfrm>
            <a:off x="8078553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</a:p>
        </p:txBody>
      </p:sp>
      <p:sp>
        <p:nvSpPr>
          <p:cNvPr id="5" name="!!Entry2">
            <a:extLst>
              <a:ext uri="{FF2B5EF4-FFF2-40B4-BE49-F238E27FC236}">
                <a16:creationId xmlns:a16="http://schemas.microsoft.com/office/drawing/2014/main" id="{763E7C4E-AA2C-D412-781E-8BA0C1D87CC5}"/>
              </a:ext>
            </a:extLst>
          </p:cNvPr>
          <p:cNvSpPr/>
          <p:nvPr/>
        </p:nvSpPr>
        <p:spPr>
          <a:xfrm>
            <a:off x="4373978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pPr>
              <a:spcAft>
                <a:spcPts val="1200"/>
              </a:spcAft>
            </a:pPr>
            <a:endParaRPr lang="pl-PL" dirty="0">
              <a:latin typeface="Afacad Flux Light" pitchFamily="2" charset="-18"/>
              <a:cs typeface="Afacad Flux Light" pitchFamily="2" charset="-18"/>
            </a:endParaRPr>
          </a:p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</a:p>
        </p:txBody>
      </p:sp>
      <p:sp>
        <p:nvSpPr>
          <p:cNvPr id="4" name="!!Entry1">
            <a:extLst>
              <a:ext uri="{FF2B5EF4-FFF2-40B4-BE49-F238E27FC236}">
                <a16:creationId xmlns:a16="http://schemas.microsoft.com/office/drawing/2014/main" id="{15F47C5D-679D-2EB5-95A5-01D4E6D41A97}"/>
              </a:ext>
            </a:extLst>
          </p:cNvPr>
          <p:cNvSpPr/>
          <p:nvPr/>
        </p:nvSpPr>
        <p:spPr>
          <a:xfrm>
            <a:off x="669403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r>
              <a:rPr lang="pl-PL" sz="3200" b="1" dirty="0" err="1">
                <a:effectLst>
                  <a:outerShdw blurRad="127000" sx="110000" sy="110000" algn="ctr" rotWithShape="0">
                    <a:prstClr val="black">
                      <a:alpha val="80000"/>
                    </a:prstClr>
                  </a:outerShdw>
                </a:effectLst>
                <a:latin typeface="Afacad Flux" pitchFamily="2" charset="-18"/>
                <a:cs typeface="Afacad Flux" pitchFamily="2" charset="-18"/>
              </a:rPr>
              <a:t>Name</a:t>
            </a:r>
            <a:endParaRPr lang="pl-PL" sz="3200" b="1" dirty="0">
              <a:effectLst>
                <a:outerShdw blurRad="127000" sx="110000" sy="110000" algn="ctr" rotWithShape="0">
                  <a:prstClr val="black">
                    <a:alpha val="80000"/>
                  </a:prstClr>
                </a:outerShdw>
              </a:effectLst>
              <a:latin typeface="Afacad Flux" pitchFamily="2" charset="-18"/>
              <a:cs typeface="Afacad Flux" pitchFamily="2" charset="-18"/>
            </a:endParaRPr>
          </a:p>
          <a:p>
            <a:r>
              <a:rPr lang="pl-PL" sz="3200" b="1" dirty="0" err="1">
                <a:effectLst>
                  <a:outerShdw blurRad="127000" sx="110000" sy="110000" algn="ctr" rotWithShape="0">
                    <a:prstClr val="black">
                      <a:alpha val="80000"/>
                    </a:prstClr>
                  </a:outerShdw>
                </a:effectLst>
                <a:latin typeface="Afacad Flux" pitchFamily="2" charset="-18"/>
                <a:cs typeface="Afacad Flux" pitchFamily="2" charset="-18"/>
              </a:rPr>
              <a:t>Surname</a:t>
            </a:r>
            <a:endParaRPr lang="pl-PL" dirty="0">
              <a:effectLst>
                <a:outerShdw blurRad="127000" sx="110000" sy="110000" algn="ctr" rotWithShape="0">
                  <a:prstClr val="black">
                    <a:alpha val="80000"/>
                  </a:prstClr>
                </a:outerShdw>
              </a:effectLst>
              <a:latin typeface="Afacad Flux Light" pitchFamily="2" charset="-18"/>
              <a:cs typeface="Afacad Flux Light" pitchFamily="2" charset="-18"/>
            </a:endParaRPr>
          </a:p>
        </p:txBody>
      </p:sp>
      <p:sp>
        <p:nvSpPr>
          <p:cNvPr id="25" name="!!Date3">
            <a:extLst>
              <a:ext uri="{FF2B5EF4-FFF2-40B4-BE49-F238E27FC236}">
                <a16:creationId xmlns:a16="http://schemas.microsoft.com/office/drawing/2014/main" id="{1A3C8596-BCCE-ED6D-AADE-368A56BBF929}"/>
              </a:ext>
            </a:extLst>
          </p:cNvPr>
          <p:cNvSpPr txBox="1"/>
          <p:nvPr/>
        </p:nvSpPr>
        <p:spPr>
          <a:xfrm>
            <a:off x="8078555" y="2028423"/>
            <a:ext cx="3427160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  <p:sp>
        <p:nvSpPr>
          <p:cNvPr id="24" name="!!Date2">
            <a:extLst>
              <a:ext uri="{FF2B5EF4-FFF2-40B4-BE49-F238E27FC236}">
                <a16:creationId xmlns:a16="http://schemas.microsoft.com/office/drawing/2014/main" id="{16F022BF-0055-A8EB-924B-4492B3D73E12}"/>
              </a:ext>
            </a:extLst>
          </p:cNvPr>
          <p:cNvSpPr txBox="1"/>
          <p:nvPr/>
        </p:nvSpPr>
        <p:spPr>
          <a:xfrm>
            <a:off x="4373976" y="2028423"/>
            <a:ext cx="3427160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  <p:sp>
        <p:nvSpPr>
          <p:cNvPr id="23" name="!!Date1">
            <a:extLst>
              <a:ext uri="{FF2B5EF4-FFF2-40B4-BE49-F238E27FC236}">
                <a16:creationId xmlns:a16="http://schemas.microsoft.com/office/drawing/2014/main" id="{DAFA4375-9B90-D981-E200-0F0D5541DD6D}"/>
              </a:ext>
            </a:extLst>
          </p:cNvPr>
          <p:cNvSpPr txBox="1"/>
          <p:nvPr/>
        </p:nvSpPr>
        <p:spPr>
          <a:xfrm>
            <a:off x="669403" y="2028423"/>
            <a:ext cx="3427160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80000"/>
                    </a:prstClr>
                  </a:outerShdw>
                </a:effectLst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28469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8D2BFC-6F31-2C49-6427-F3BD0E747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BG" descr="A blurry purple and blue background&#10;&#10;Description automatically generated">
            <a:extLst>
              <a:ext uri="{FF2B5EF4-FFF2-40B4-BE49-F238E27FC236}">
                <a16:creationId xmlns:a16="http://schemas.microsoft.com/office/drawing/2014/main" id="{4DFC2FE3-E3F5-1E99-A0F3-E9F220F1D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!!Week">
            <a:extLst>
              <a:ext uri="{FF2B5EF4-FFF2-40B4-BE49-F238E27FC236}">
                <a16:creationId xmlns:a16="http://schemas.microsoft.com/office/drawing/2014/main" id="{85011777-C696-F1B1-FBA0-9D4708EBA07B}"/>
              </a:ext>
            </a:extLst>
          </p:cNvPr>
          <p:cNvSpPr txBox="1"/>
          <p:nvPr/>
        </p:nvSpPr>
        <p:spPr>
          <a:xfrm>
            <a:off x="7268901" y="430909"/>
            <a:ext cx="4253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5400" dirty="0">
                <a:solidFill>
                  <a:schemeClr val="bg1"/>
                </a:solidFill>
                <a:latin typeface="Hedvig Letters Serif 24pt" pitchFamily="2" charset="-18"/>
                <a:cs typeface="Afacad Flux" pitchFamily="2" charset="-18"/>
              </a:rPr>
              <a:t>14.11 – 20.11</a:t>
            </a:r>
            <a:endParaRPr lang="pl-PL" sz="5400" dirty="0">
              <a:solidFill>
                <a:schemeClr val="bg1"/>
              </a:solidFill>
              <a:latin typeface="Hedvig Letters Serif 24pt" pitchFamily="2" charset="-18"/>
            </a:endParaRPr>
          </a:p>
        </p:txBody>
      </p:sp>
      <p:sp>
        <p:nvSpPr>
          <p:cNvPr id="11" name="!!Title">
            <a:extLst>
              <a:ext uri="{FF2B5EF4-FFF2-40B4-BE49-F238E27FC236}">
                <a16:creationId xmlns:a16="http://schemas.microsoft.com/office/drawing/2014/main" id="{88E039CC-4D31-3938-803A-7C05E6483552}"/>
              </a:ext>
            </a:extLst>
          </p:cNvPr>
          <p:cNvSpPr txBox="1"/>
          <p:nvPr/>
        </p:nvSpPr>
        <p:spPr>
          <a:xfrm>
            <a:off x="669403" y="430909"/>
            <a:ext cx="6159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Upcoming</a:t>
            </a:r>
            <a:r>
              <a:rPr lang="pl-PL" sz="5400" b="1" dirty="0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54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Meetings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17" name="!!Room2">
            <a:extLst>
              <a:ext uri="{FF2B5EF4-FFF2-40B4-BE49-F238E27FC236}">
                <a16:creationId xmlns:a16="http://schemas.microsoft.com/office/drawing/2014/main" id="{B1DE6602-A71E-11AA-3087-3C02681220B6}"/>
              </a:ext>
            </a:extLst>
          </p:cNvPr>
          <p:cNvSpPr txBox="1"/>
          <p:nvPr/>
        </p:nvSpPr>
        <p:spPr>
          <a:xfrm>
            <a:off x="4373976" y="5856676"/>
            <a:ext cx="3427160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16" name="!!Room1">
            <a:extLst>
              <a:ext uri="{FF2B5EF4-FFF2-40B4-BE49-F238E27FC236}">
                <a16:creationId xmlns:a16="http://schemas.microsoft.com/office/drawing/2014/main" id="{D1639586-DE04-7A2E-CA89-D901D3EC4AE6}"/>
              </a:ext>
            </a:extLst>
          </p:cNvPr>
          <p:cNvSpPr txBox="1"/>
          <p:nvPr/>
        </p:nvSpPr>
        <p:spPr>
          <a:xfrm>
            <a:off x="669404" y="5856676"/>
            <a:ext cx="3427160" cy="523220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Conference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Room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DAC9F3"/>
              </a:solidFill>
              <a:effectLst/>
              <a:uLnTx/>
              <a:uFillTx/>
              <a:latin typeface="Hedvig Letters Serif 24pt" pitchFamily="2" charset="-18"/>
              <a:cs typeface="Afacad Flux Light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DAC9F3"/>
                </a:solidFill>
                <a:effectLst/>
                <a:uLnTx/>
                <a:uFillTx/>
                <a:latin typeface="Hedvig Letters Serif 24pt" pitchFamily="2" charset="-18"/>
                <a:cs typeface="Afacad Flux Light" pitchFamily="2" charset="-18"/>
              </a:rPr>
              <a:t>15:00</a:t>
            </a:r>
          </a:p>
        </p:txBody>
      </p:sp>
      <p:sp>
        <p:nvSpPr>
          <p:cNvPr id="5" name="!!Entry2">
            <a:extLst>
              <a:ext uri="{FF2B5EF4-FFF2-40B4-BE49-F238E27FC236}">
                <a16:creationId xmlns:a16="http://schemas.microsoft.com/office/drawing/2014/main" id="{04CF048B-9E36-7547-6B50-F17A813E3226}"/>
              </a:ext>
            </a:extLst>
          </p:cNvPr>
          <p:cNvSpPr/>
          <p:nvPr/>
        </p:nvSpPr>
        <p:spPr>
          <a:xfrm>
            <a:off x="4373978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pPr>
              <a:spcAft>
                <a:spcPts val="1200"/>
              </a:spcAft>
            </a:pPr>
            <a:endParaRPr lang="pl-PL" dirty="0">
              <a:latin typeface="Afacad Flux Light" pitchFamily="2" charset="-18"/>
              <a:cs typeface="Afacad Flux Light" pitchFamily="2" charset="-18"/>
            </a:endParaRPr>
          </a:p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</a:p>
        </p:txBody>
      </p:sp>
      <p:sp>
        <p:nvSpPr>
          <p:cNvPr id="4" name="!!Entry1">
            <a:extLst>
              <a:ext uri="{FF2B5EF4-FFF2-40B4-BE49-F238E27FC236}">
                <a16:creationId xmlns:a16="http://schemas.microsoft.com/office/drawing/2014/main" id="{BCE10109-F560-CC88-64DF-55578B5671FD}"/>
              </a:ext>
            </a:extLst>
          </p:cNvPr>
          <p:cNvSpPr/>
          <p:nvPr/>
        </p:nvSpPr>
        <p:spPr>
          <a:xfrm>
            <a:off x="669403" y="1785148"/>
            <a:ext cx="3427163" cy="470825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900000" rtlCol="0" anchor="b"/>
          <a:lstStyle/>
          <a:p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3200" b="1" dirty="0" err="1"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3200" b="1" dirty="0">
                <a:latin typeface="Afacad Flux" pitchFamily="2" charset="-18"/>
                <a:cs typeface="Afacad Flux" pitchFamily="2" charset="-18"/>
              </a:rPr>
              <a:t> Goes Here</a:t>
            </a:r>
            <a:endParaRPr lang="pl-PL" dirty="0">
              <a:latin typeface="Afacad Flux Light" pitchFamily="2" charset="-18"/>
              <a:cs typeface="Afacad Flux Light" pitchFamily="2" charset="-18"/>
            </a:endParaRPr>
          </a:p>
        </p:txBody>
      </p:sp>
      <p:sp>
        <p:nvSpPr>
          <p:cNvPr id="24" name="!!Date2">
            <a:extLst>
              <a:ext uri="{FF2B5EF4-FFF2-40B4-BE49-F238E27FC236}">
                <a16:creationId xmlns:a16="http://schemas.microsoft.com/office/drawing/2014/main" id="{354306CC-B557-48A2-4D7E-E5E0FCF3912C}"/>
              </a:ext>
            </a:extLst>
          </p:cNvPr>
          <p:cNvSpPr txBox="1"/>
          <p:nvPr/>
        </p:nvSpPr>
        <p:spPr>
          <a:xfrm>
            <a:off x="4373976" y="2028423"/>
            <a:ext cx="3427160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  <p:sp>
        <p:nvSpPr>
          <p:cNvPr id="23" name="!!Date1">
            <a:extLst>
              <a:ext uri="{FF2B5EF4-FFF2-40B4-BE49-F238E27FC236}">
                <a16:creationId xmlns:a16="http://schemas.microsoft.com/office/drawing/2014/main" id="{46494D38-288E-B437-8B8F-60726D48B864}"/>
              </a:ext>
            </a:extLst>
          </p:cNvPr>
          <p:cNvSpPr txBox="1"/>
          <p:nvPr/>
        </p:nvSpPr>
        <p:spPr>
          <a:xfrm>
            <a:off x="669403" y="2028423"/>
            <a:ext cx="3427160" cy="369332"/>
          </a:xfrm>
          <a:prstGeom prst="rect">
            <a:avLst/>
          </a:prstGeom>
          <a:noFill/>
        </p:spPr>
        <p:txBody>
          <a:bodyPr wrap="square" lIns="288000" rIns="288000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lt1"/>
                </a:solidFill>
                <a:latin typeface="Afacad Flux Light" pitchFamily="2" charset="-18"/>
                <a:cs typeface="Afacad Flux Light" pitchFamily="2" charset="-18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77805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Digital Signa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676</Words>
  <Application>Microsoft Office PowerPoint</Application>
  <PresentationFormat>Widescreen</PresentationFormat>
  <Paragraphs>199</Paragraphs>
  <Slides>15</Slides>
  <Notes>0</Notes>
  <HiddenSlides>13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Afacad Flux</vt:lpstr>
      <vt:lpstr>Afacad Flux Light</vt:lpstr>
      <vt:lpstr>Arial</vt:lpstr>
      <vt:lpstr>Hedvig Letters Serif 24pt</vt:lpstr>
      <vt:lpstr>Digital Signage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Piotr Maciejewski</dc:creator>
  <cp:lastModifiedBy>Piotr Maciejewski</cp:lastModifiedBy>
  <cp:revision>8</cp:revision>
  <dcterms:created xsi:type="dcterms:W3CDTF">2024-10-27T09:52:47Z</dcterms:created>
  <dcterms:modified xsi:type="dcterms:W3CDTF">2024-11-06T22:45:50Z</dcterms:modified>
</cp:coreProperties>
</file>