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1A7"/>
    <a:srgbClr val="AEE8E1"/>
    <a:srgbClr val="80B5F9"/>
    <a:srgbClr val="78E9B0"/>
    <a:srgbClr val="5FCAAA"/>
    <a:srgbClr val="6AE191"/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54"/>
  </p:normalViewPr>
  <p:slideViewPr>
    <p:cSldViewPr snapToGrid="0">
      <p:cViewPr varScale="1">
        <p:scale>
          <a:sx n="82" d="100"/>
          <a:sy n="82" d="100"/>
        </p:scale>
        <p:origin x="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345BF-F83F-4795-8B8E-9ACB78F3CFC8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21512-734E-424D-A364-9195D15E49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9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21512-734E-424D-A364-9195D15E49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5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3B1C312-6E7E-4C15-94C8-3085CF78704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75E401A-E3FE-4ECD-BBDF-6878F059C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534907-BD95-4931-BEB8-4D32FE92EB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754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F59531-029C-403A-9324-131285F9C3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EBC7237-854A-41C3-BA40-EA012FFFA2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89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538CF8F-4D6F-4706-9A0D-D84727BAD6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BC8447A-73AF-450C-9AF2-C41ECDCD60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087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2C08CE0-9892-46D9-8A88-5D779A6C88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0274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CBAB35D4-8BCA-48BE-9973-25DF696252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972879" y="2754993"/>
            <a:ext cx="2971800" cy="3581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4778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CDA8ACD-B05C-4ACB-8FF7-7F61876889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0655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4E235171-5704-4E09-9087-D81756C9F3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91314" y="3429000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A113F57-9F8A-4AC8-AA0C-39BBC769F6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170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4349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652ED06-FCCF-4B6A-8075-77C2053A77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0600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0AE1DA9-3E68-4E88-B528-9EA9BE51AC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6024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3681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515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536880E-0767-45F6-B77D-B0415D3CF8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946AB24-7CC7-4E19-A66A-093D4D25F3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598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50986C15-E957-48F1-A102-371131D649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CAF36304-FCD0-458D-A3D5-16FE315168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98B3BD8D-D399-45C6-8C46-9EB76CB067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753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9275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E787997-22FB-44FB-9A53-86B3783791A7}"/>
              </a:ext>
            </a:extLst>
          </p:cNvPr>
          <p:cNvSpPr/>
          <p:nvPr userDrawn="1"/>
        </p:nvSpPr>
        <p:spPr>
          <a:xfrm>
            <a:off x="6099647" y="0"/>
            <a:ext cx="60923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D3CAC52-9EC2-4A1D-B026-799B79398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2917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0DCDDFA-A4AF-415C-8C48-47BBA47BB9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82554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4995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7A0E52-C0D2-4A24-A002-31CBA078BF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92072" y="1314620"/>
            <a:ext cx="3512890" cy="348939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098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9BE2E69-3765-4A42-9B30-66972B231D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32735" y="1117599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1212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2C90307-AE1C-4AE9-9150-F67CD1AA6E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5953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00C890B3-2377-4310-AB99-CD2772CCEA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49911" y="870856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BA51EB7-9A36-47E6-B054-93F1963709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49911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234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ED2317B-C735-4255-905F-A9C259F2FB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2997" y="3614056"/>
            <a:ext cx="2443003" cy="32439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472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FFD3167-F634-4D6D-B157-D2BF629B942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63184" y="1214033"/>
            <a:ext cx="2363658" cy="4913195"/>
          </a:xfrm>
          <a:custGeom>
            <a:avLst/>
            <a:gdLst>
              <a:gd name="connsiteX0" fmla="*/ 486780 w 2920621"/>
              <a:gd name="connsiteY0" fmla="*/ 0 h 5377218"/>
              <a:gd name="connsiteX1" fmla="*/ 2433841 w 2920621"/>
              <a:gd name="connsiteY1" fmla="*/ 0 h 5377218"/>
              <a:gd name="connsiteX2" fmla="*/ 2920621 w 2920621"/>
              <a:gd name="connsiteY2" fmla="*/ 486780 h 5377218"/>
              <a:gd name="connsiteX3" fmla="*/ 2920621 w 2920621"/>
              <a:gd name="connsiteY3" fmla="*/ 4890438 h 5377218"/>
              <a:gd name="connsiteX4" fmla="*/ 2433841 w 2920621"/>
              <a:gd name="connsiteY4" fmla="*/ 5377218 h 5377218"/>
              <a:gd name="connsiteX5" fmla="*/ 486780 w 2920621"/>
              <a:gd name="connsiteY5" fmla="*/ 5377218 h 5377218"/>
              <a:gd name="connsiteX6" fmla="*/ 0 w 2920621"/>
              <a:gd name="connsiteY6" fmla="*/ 4890438 h 5377218"/>
              <a:gd name="connsiteX7" fmla="*/ 0 w 2920621"/>
              <a:gd name="connsiteY7" fmla="*/ 486780 h 5377218"/>
              <a:gd name="connsiteX8" fmla="*/ 486780 w 2920621"/>
              <a:gd name="connsiteY8" fmla="*/ 0 h 53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0621" h="5377218">
                <a:moveTo>
                  <a:pt x="486780" y="0"/>
                </a:moveTo>
                <a:lnTo>
                  <a:pt x="2433841" y="0"/>
                </a:lnTo>
                <a:cubicBezTo>
                  <a:pt x="2702682" y="0"/>
                  <a:pt x="2920621" y="217939"/>
                  <a:pt x="2920621" y="486780"/>
                </a:cubicBezTo>
                <a:lnTo>
                  <a:pt x="2920621" y="4890438"/>
                </a:lnTo>
                <a:cubicBezTo>
                  <a:pt x="2920621" y="5159279"/>
                  <a:pt x="2702682" y="5377218"/>
                  <a:pt x="2433841" y="5377218"/>
                </a:cubicBezTo>
                <a:lnTo>
                  <a:pt x="486780" y="5377218"/>
                </a:lnTo>
                <a:cubicBezTo>
                  <a:pt x="217939" y="5377218"/>
                  <a:pt x="0" y="5159279"/>
                  <a:pt x="0" y="4890438"/>
                </a:cubicBezTo>
                <a:lnTo>
                  <a:pt x="0" y="486780"/>
                </a:lnTo>
                <a:cubicBezTo>
                  <a:pt x="0" y="217939"/>
                  <a:pt x="217939" y="0"/>
                  <a:pt x="486780" y="0"/>
                </a:cubicBez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049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13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8865430-F4D8-4AD9-90A0-11E8ECA080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55910" y="3548418"/>
            <a:ext cx="3480179" cy="223823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9182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72FCEF4-990D-4E00-A0DD-533D10FEBE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312" y="817671"/>
            <a:ext cx="3512890" cy="522265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CD2184E-3492-4234-96E8-D73BC9EF8E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23045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F48C74F-4856-4309-A377-B7AFBE07EC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60947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021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523F52B-C35D-4E7F-BE9A-92EA56438F7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69697" y="904341"/>
            <a:ext cx="2778973" cy="347659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850474B-BF58-49DC-ADAE-DF378559909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008004" y="4653407"/>
            <a:ext cx="3681331" cy="170190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245283F-DC8F-433F-A924-E20B29EE6E1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88520" y="2544349"/>
            <a:ext cx="2430646" cy="183658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D55A7B-6641-43EB-8F40-7520F4557AA7}"/>
              </a:ext>
            </a:extLst>
          </p:cNvPr>
          <p:cNvSpPr/>
          <p:nvPr userDrawn="1"/>
        </p:nvSpPr>
        <p:spPr>
          <a:xfrm>
            <a:off x="7218323" y="0"/>
            <a:ext cx="497366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6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EF38CDA-D0A3-413D-8BD2-519FB38A26B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9183" y="2464711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309C9D75-1C2A-4BD5-A458-4699FF6C61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7068" y="1313746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CA58E360-F831-414C-985C-23BF4E6AC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13297" y="4151875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F5248645-D31F-4E05-917A-26E5A4EEF6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47712" y="476476"/>
            <a:ext cx="3195383" cy="475061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907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2A55570-A2E7-4831-878C-3F5DD1F440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2890" y="1609242"/>
            <a:ext cx="4053385" cy="210294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205418A-BC1D-4D3A-BF8C-D402A2759F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5696" y="3974911"/>
            <a:ext cx="2870579" cy="148929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56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91D1730-18FA-47E5-85AF-CB4B463F6A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8457" y="707571"/>
            <a:ext cx="3237996" cy="544285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9354AC6-7835-433F-98CC-1A4D58CD051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35772" y="1284936"/>
            <a:ext cx="1940257" cy="214406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507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BBC3BE-F5C8-4A9C-968E-BBB274FAA539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466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89C069B-B4A6-4C52-BD11-24F10FD5D1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5029" y="707571"/>
            <a:ext cx="3125693" cy="45611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A290E404-A7A3-49F8-B912-B4C74E19E3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7772" y="2598057"/>
            <a:ext cx="2362190" cy="355237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48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BAA7B-D7B3-4D2E-B7D3-48246D8B6745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41E578D-3A4B-41A2-8F46-C07095EC9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84456" y="665842"/>
            <a:ext cx="1983333" cy="55263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30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191254B-6C61-4C2C-A008-4A33F1887E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7341" y="3429000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9C1AA6C-F5A9-48CD-B9AD-F2E2BAA46A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82123" y="1493292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3AF44D3-F10C-4ABC-BF01-C17F5E62C8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01556" y="833813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6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1CAE776-5552-4174-82B8-7213EB684D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22441" y="1146744"/>
            <a:ext cx="2674961" cy="456451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7809691-3746-4AE7-9113-F3C0C54799A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39284" y="696367"/>
            <a:ext cx="2281449" cy="19465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89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FA60F70-1131-4654-B998-784A879F57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1087" y="1010354"/>
            <a:ext cx="2842649" cy="2660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36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BB25D51-B3B4-4E9B-A77C-DD468994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759" y="628219"/>
            <a:ext cx="3980666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82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4B9D57-6D3B-49E1-98C5-4F71D2A57CB0}"/>
              </a:ext>
            </a:extLst>
          </p:cNvPr>
          <p:cNvSpPr txBox="1"/>
          <p:nvPr userDrawn="1"/>
        </p:nvSpPr>
        <p:spPr>
          <a:xfrm>
            <a:off x="11654972" y="203200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A2DA27F-09D8-48AF-BD75-8A2E5668C979}" type="slidenum">
              <a:rPr lang="en-ID" sz="1200" b="1" smtClean="0">
                <a:latin typeface="Lato" panose="020F0502020204030203" pitchFamily="34" charset="0"/>
              </a:rPr>
              <a:t>‹Nº›</a:t>
            </a:fld>
            <a:endParaRPr lang="en-ID" sz="1200" b="1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75806-B05C-4ECE-B6F5-7568697D160E}"/>
              </a:ext>
            </a:extLst>
          </p:cNvPr>
          <p:cNvSpPr txBox="1"/>
          <p:nvPr userDrawn="1"/>
        </p:nvSpPr>
        <p:spPr>
          <a:xfrm rot="16200000">
            <a:off x="11464535" y="3290500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spc="60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</a:rPr>
              <a:t>2019</a:t>
            </a:r>
            <a:endParaRPr lang="en-ID" sz="1200" b="1" spc="600">
              <a:solidFill>
                <a:schemeClr val="bg1">
                  <a:lumMod val="7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52A0F0-14BB-43F2-9DD4-A346DC7539DE}"/>
              </a:ext>
            </a:extLst>
          </p:cNvPr>
          <p:cNvSpPr txBox="1"/>
          <p:nvPr userDrawn="1"/>
        </p:nvSpPr>
        <p:spPr>
          <a:xfrm>
            <a:off x="250292" y="173898"/>
            <a:ext cx="539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600">
                <a:latin typeface="Amble" pitchFamily="2" charset="0"/>
              </a:rPr>
              <a:t>LU</a:t>
            </a:r>
          </a:p>
          <a:p>
            <a:r>
              <a:rPr lang="en-US" sz="1200" b="1" spc="600">
                <a:latin typeface="Amble" pitchFamily="2" charset="0"/>
              </a:rPr>
              <a:t>UL</a:t>
            </a:r>
          </a:p>
        </p:txBody>
      </p:sp>
    </p:spTree>
    <p:extLst>
      <p:ext uri="{BB962C8B-B14F-4D97-AF65-F5344CB8AC3E}">
        <p14:creationId xmlns:p14="http://schemas.microsoft.com/office/powerpoint/2010/main" val="270451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62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3" r:id="rId15"/>
    <p:sldLayoutId id="2147483664" r:id="rId16"/>
    <p:sldLayoutId id="2147483665" r:id="rId17"/>
    <p:sldLayoutId id="2147483667" r:id="rId18"/>
    <p:sldLayoutId id="2147483666" r:id="rId19"/>
    <p:sldLayoutId id="2147483669" r:id="rId20"/>
    <p:sldLayoutId id="2147483668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6" r:id="rId27"/>
    <p:sldLayoutId id="2147483675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A7C6AF5A-2ED4-4E67-96AF-B36F2C38E3D5}"/>
              </a:ext>
            </a:extLst>
          </p:cNvPr>
          <p:cNvSpPr/>
          <p:nvPr/>
        </p:nvSpPr>
        <p:spPr>
          <a:xfrm>
            <a:off x="727257" y="3472945"/>
            <a:ext cx="3364098" cy="726830"/>
          </a:xfrm>
          <a:prstGeom prst="roundRect">
            <a:avLst/>
          </a:prstGeom>
          <a:solidFill>
            <a:srgbClr val="00A1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14">
            <a:extLst>
              <a:ext uri="{FF2B5EF4-FFF2-40B4-BE49-F238E27FC236}">
                <a16:creationId xmlns:a16="http://schemas.microsoft.com/office/drawing/2014/main" id="{06269F59-F54A-429A-BC18-FAFDE8DDB55A}"/>
              </a:ext>
            </a:extLst>
          </p:cNvPr>
          <p:cNvSpPr txBox="1"/>
          <p:nvPr/>
        </p:nvSpPr>
        <p:spPr>
          <a:xfrm>
            <a:off x="727257" y="3636305"/>
            <a:ext cx="336409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spc="600" dirty="0">
                <a:solidFill>
                  <a:schemeClr val="bg1"/>
                </a:solidFill>
                <a:latin typeface="Amble"/>
              </a:rPr>
              <a:t>REGISTER TODAY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E358A5-B247-4160-84EC-78527E0C1BFF}"/>
              </a:ext>
            </a:extLst>
          </p:cNvPr>
          <p:cNvSpPr txBox="1"/>
          <p:nvPr/>
        </p:nvSpPr>
        <p:spPr>
          <a:xfrm>
            <a:off x="166224" y="1261437"/>
            <a:ext cx="8319184" cy="923330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 algn="ctr"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60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Lato"/>
              </a:rPr>
              <a:t>ONLINE WEBINAR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3674848-FA56-4534-8863-C14C14484E9F}"/>
              </a:ext>
            </a:extLst>
          </p:cNvPr>
          <p:cNvSpPr txBox="1"/>
          <p:nvPr/>
        </p:nvSpPr>
        <p:spPr>
          <a:xfrm>
            <a:off x="727257" y="2286226"/>
            <a:ext cx="536707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mble"/>
              </a:rPr>
              <a:t>November 16, 2020</a:t>
            </a:r>
            <a:endParaRPr lang="en-US" sz="20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8">
            <a:extLst>
              <a:ext uri="{FF2B5EF4-FFF2-40B4-BE49-F238E27FC236}">
                <a16:creationId xmlns:a16="http://schemas.microsoft.com/office/drawing/2014/main" id="{97FA4183-15A9-448E-B1CE-3BF25F116DA2}"/>
              </a:ext>
            </a:extLst>
          </p:cNvPr>
          <p:cNvSpPr txBox="1"/>
          <p:nvPr/>
        </p:nvSpPr>
        <p:spPr>
          <a:xfrm>
            <a:off x="9116094" y="486582"/>
            <a:ext cx="183021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200" b="1" spc="600" dirty="0">
                <a:solidFill>
                  <a:srgbClr val="B9B9B9"/>
                </a:solidFill>
                <a:latin typeface="Amble"/>
              </a:rPr>
              <a:t>LOGO HERE</a:t>
            </a:r>
            <a:endParaRPr lang="en-US" dirty="0">
              <a:solidFill>
                <a:srgbClr val="B9B9B9"/>
              </a:solidFill>
            </a:endParaRP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55DBBD3F-2363-40CC-9B9D-F9EA8398B2E4}"/>
              </a:ext>
            </a:extLst>
          </p:cNvPr>
          <p:cNvCxnSpPr>
            <a:stCxn id="36" idx="3"/>
          </p:cNvCxnSpPr>
          <p:nvPr/>
        </p:nvCxnSpPr>
        <p:spPr>
          <a:xfrm flipV="1">
            <a:off x="10946308" y="625081"/>
            <a:ext cx="1245692" cy="1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Imagen 43">
            <a:extLst>
              <a:ext uri="{FF2B5EF4-FFF2-40B4-BE49-F238E27FC236}">
                <a16:creationId xmlns:a16="http://schemas.microsoft.com/office/drawing/2014/main" id="{09D0D728-46A2-4F94-98F1-849FF0DB2B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862" y="1261437"/>
            <a:ext cx="9029834" cy="600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22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[WO] Original 24">
      <a:dk1>
        <a:srgbClr val="323232"/>
      </a:dk1>
      <a:lt1>
        <a:srgbClr val="F7F7F7"/>
      </a:lt1>
      <a:dk2>
        <a:srgbClr val="323232"/>
      </a:dk2>
      <a:lt2>
        <a:srgbClr val="F7F7F7"/>
      </a:lt2>
      <a:accent1>
        <a:srgbClr val="2C65D8"/>
      </a:accent1>
      <a:accent2>
        <a:srgbClr val="25AEB1"/>
      </a:accent2>
      <a:accent3>
        <a:srgbClr val="99999D"/>
      </a:accent3>
      <a:accent4>
        <a:srgbClr val="F24432"/>
      </a:accent4>
      <a:accent5>
        <a:srgbClr val="42456C"/>
      </a:accent5>
      <a:accent6>
        <a:srgbClr val="445469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Amble</vt:lpstr>
      <vt:lpstr>Arial</vt:lpstr>
      <vt:lpstr>Calibri</vt:lpstr>
      <vt:lpstr>Lato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Manuela Pico</cp:lastModifiedBy>
  <cp:revision>17</cp:revision>
  <dcterms:created xsi:type="dcterms:W3CDTF">2019-09-02T16:07:51Z</dcterms:created>
  <dcterms:modified xsi:type="dcterms:W3CDTF">2020-10-21T19:09:36Z</dcterms:modified>
</cp:coreProperties>
</file>